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ink/ink1.xml" ContentType="application/inkml+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4"/>
  </p:notesMasterIdLst>
  <p:sldIdLst>
    <p:sldId id="256" r:id="rId2"/>
    <p:sldId id="290" r:id="rId3"/>
    <p:sldId id="291" r:id="rId4"/>
    <p:sldId id="258" r:id="rId5"/>
    <p:sldId id="275" r:id="rId6"/>
    <p:sldId id="276" r:id="rId7"/>
    <p:sldId id="286" r:id="rId8"/>
    <p:sldId id="287" r:id="rId9"/>
    <p:sldId id="288" r:id="rId10"/>
    <p:sldId id="289" r:id="rId11"/>
    <p:sldId id="262" r:id="rId12"/>
    <p:sldId id="274" r:id="rId13"/>
    <p:sldId id="263" r:id="rId14"/>
    <p:sldId id="265" r:id="rId15"/>
    <p:sldId id="266" r:id="rId16"/>
    <p:sldId id="267" r:id="rId17"/>
    <p:sldId id="268" r:id="rId18"/>
    <p:sldId id="292" r:id="rId19"/>
    <p:sldId id="261" r:id="rId20"/>
    <p:sldId id="284" r:id="rId21"/>
    <p:sldId id="285" r:id="rId22"/>
    <p:sldId id="279"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38E3DF1-0ED0-06B4-61B8-B224BCE1ED4D}" v="1062" dt="2021-05-03T02:29:07.458"/>
    <p1510:client id="{09719BB9-0701-4E28-B1CB-6863C2BB4ED9}" v="1" dt="2021-05-04T08:06:59.638"/>
    <p1510:client id="{24EE84AA-B22A-490D-BCA4-05CFA41502E2}" v="430" dt="2021-05-03T18:08:13.799"/>
    <p1510:client id="{2B66416A-1FA0-CA4E-83DA-B51A4A2F69CC}" v="1969" dt="2021-05-03T14:47:56.943"/>
    <p1510:client id="{39276A21-CFA3-4594-B9FA-DB38B502F4AC}" v="1032" dt="2021-05-03T16:59:31.064"/>
    <p1510:client id="{394166B6-4D9D-4424-96DD-02375CF38478}" v="2574" dt="2021-05-03T12:27:26.016"/>
    <p1510:client id="{429CE796-86D4-42C2-A513-3C917ABE07DF}" v="8" dt="2021-05-03T03:53:29.250"/>
    <p1510:client id="{5DD5D6C5-B6C7-4999-7642-2CD32A17437F}" v="1" dt="2021-05-03T18:31:28.618"/>
    <p1510:client id="{6131D39C-6E27-4F5A-8435-6C47D7F2841D}" v="1235" vWet="1236" dt="2021-05-02T18:31:20.955"/>
    <p1510:client id="{94FA5D18-6FE1-486C-876C-DCF6CCBB2C22}" v="14" dt="2021-05-03T00:59:26.72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 Id="rId3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lliott, Matthew" userId="d4e2ab31-f2cb-4034-93e2-843ef7d021f6" providerId="ADAL" clId="{2B66416A-1FA0-CA4E-83DA-B51A4A2F69CC}"/>
    <pc:docChg chg="undo redo custSel addSld delSld modSld sldOrd">
      <pc:chgData name="Elliott, Matthew" userId="d4e2ab31-f2cb-4034-93e2-843ef7d021f6" providerId="ADAL" clId="{2B66416A-1FA0-CA4E-83DA-B51A4A2F69CC}" dt="2021-05-03T14:47:56.943" v="3634" actId="1076"/>
      <pc:docMkLst>
        <pc:docMk/>
      </pc:docMkLst>
      <pc:sldChg chg="addSp delSp modSp mod setBg setClrOvrMap">
        <pc:chgData name="Elliott, Matthew" userId="d4e2ab31-f2cb-4034-93e2-843ef7d021f6" providerId="ADAL" clId="{2B66416A-1FA0-CA4E-83DA-B51A4A2F69CC}" dt="2021-05-02T16:02:54.186" v="2196" actId="26606"/>
        <pc:sldMkLst>
          <pc:docMk/>
          <pc:sldMk cId="3853564703" sldId="262"/>
        </pc:sldMkLst>
        <pc:spChg chg="mod ord">
          <ac:chgData name="Elliott, Matthew" userId="d4e2ab31-f2cb-4034-93e2-843ef7d021f6" providerId="ADAL" clId="{2B66416A-1FA0-CA4E-83DA-B51A4A2F69CC}" dt="2021-05-02T16:02:54.186" v="2196" actId="26606"/>
          <ac:spMkLst>
            <pc:docMk/>
            <pc:sldMk cId="3853564703" sldId="262"/>
            <ac:spMk id="2" creationId="{D6F6C5D2-68EB-4E89-8593-F0ECAC49D200}"/>
          </ac:spMkLst>
        </pc:spChg>
        <pc:spChg chg="del">
          <ac:chgData name="Elliott, Matthew" userId="d4e2ab31-f2cb-4034-93e2-843ef7d021f6" providerId="ADAL" clId="{2B66416A-1FA0-CA4E-83DA-B51A4A2F69CC}" dt="2021-05-01T21:57:04.178" v="149" actId="931"/>
          <ac:spMkLst>
            <pc:docMk/>
            <pc:sldMk cId="3853564703" sldId="262"/>
            <ac:spMk id="3" creationId="{E549C921-D446-4168-91F2-1896A66E7600}"/>
          </ac:spMkLst>
        </pc:spChg>
        <pc:spChg chg="add del">
          <ac:chgData name="Elliott, Matthew" userId="d4e2ab31-f2cb-4034-93e2-843ef7d021f6" providerId="ADAL" clId="{2B66416A-1FA0-CA4E-83DA-B51A4A2F69CC}" dt="2021-05-01T21:57:25.529" v="159" actId="26606"/>
          <ac:spMkLst>
            <pc:docMk/>
            <pc:sldMk cId="3853564703" sldId="262"/>
            <ac:spMk id="9" creationId="{8FABF466-9E38-4F47-B580-AD2BE5E04196}"/>
          </ac:spMkLst>
        </pc:spChg>
        <pc:spChg chg="add del">
          <ac:chgData name="Elliott, Matthew" userId="d4e2ab31-f2cb-4034-93e2-843ef7d021f6" providerId="ADAL" clId="{2B66416A-1FA0-CA4E-83DA-B51A4A2F69CC}" dt="2021-05-01T21:57:23.499" v="155" actId="26606"/>
          <ac:spMkLst>
            <pc:docMk/>
            <pc:sldMk cId="3853564703" sldId="262"/>
            <ac:spMk id="10" creationId="{37C89E4B-3C9F-44B9-8B86-D9E3D112D8EC}"/>
          </ac:spMkLst>
        </pc:spChg>
        <pc:spChg chg="add del">
          <ac:chgData name="Elliott, Matthew" userId="d4e2ab31-f2cb-4034-93e2-843ef7d021f6" providerId="ADAL" clId="{2B66416A-1FA0-CA4E-83DA-B51A4A2F69CC}" dt="2021-05-01T21:57:24.565" v="157" actId="26606"/>
          <ac:spMkLst>
            <pc:docMk/>
            <pc:sldMk cId="3853564703" sldId="262"/>
            <ac:spMk id="16" creationId="{16C5FA50-8D52-4617-AF91-5C7B1C8352F1}"/>
          </ac:spMkLst>
        </pc:spChg>
        <pc:spChg chg="add del">
          <ac:chgData name="Elliott, Matthew" userId="d4e2ab31-f2cb-4034-93e2-843ef7d021f6" providerId="ADAL" clId="{2B66416A-1FA0-CA4E-83DA-B51A4A2F69CC}" dt="2021-05-01T21:57:24.565" v="157" actId="26606"/>
          <ac:spMkLst>
            <pc:docMk/>
            <pc:sldMk cId="3853564703" sldId="262"/>
            <ac:spMk id="17" creationId="{E223798C-12AD-4B0C-A50C-D676347D67CF}"/>
          </ac:spMkLst>
        </pc:spChg>
        <pc:spChg chg="add del">
          <ac:chgData name="Elliott, Matthew" userId="d4e2ab31-f2cb-4034-93e2-843ef7d021f6" providerId="ADAL" clId="{2B66416A-1FA0-CA4E-83DA-B51A4A2F69CC}" dt="2021-05-01T21:57:25.529" v="159" actId="26606"/>
          <ac:spMkLst>
            <pc:docMk/>
            <pc:sldMk cId="3853564703" sldId="262"/>
            <ac:spMk id="19" creationId="{5E8D2E83-FB3A-40E7-A9E5-7AB389D612B4}"/>
          </ac:spMkLst>
        </pc:spChg>
        <pc:spChg chg="add del">
          <ac:chgData name="Elliott, Matthew" userId="d4e2ab31-f2cb-4034-93e2-843ef7d021f6" providerId="ADAL" clId="{2B66416A-1FA0-CA4E-83DA-B51A4A2F69CC}" dt="2021-05-01T21:57:26.578" v="161" actId="26606"/>
          <ac:spMkLst>
            <pc:docMk/>
            <pc:sldMk cId="3853564703" sldId="262"/>
            <ac:spMk id="21" creationId="{37C89E4B-3C9F-44B9-8B86-D9E3D112D8EC}"/>
          </ac:spMkLst>
        </pc:spChg>
        <pc:spChg chg="add del">
          <ac:chgData name="Elliott, Matthew" userId="d4e2ab31-f2cb-4034-93e2-843ef7d021f6" providerId="ADAL" clId="{2B66416A-1FA0-CA4E-83DA-B51A4A2F69CC}" dt="2021-05-01T21:57:27.525" v="163" actId="26606"/>
          <ac:spMkLst>
            <pc:docMk/>
            <pc:sldMk cId="3853564703" sldId="262"/>
            <ac:spMk id="25" creationId="{16C5FA50-8D52-4617-AF91-5C7B1C8352F1}"/>
          </ac:spMkLst>
        </pc:spChg>
        <pc:spChg chg="add del">
          <ac:chgData name="Elliott, Matthew" userId="d4e2ab31-f2cb-4034-93e2-843ef7d021f6" providerId="ADAL" clId="{2B66416A-1FA0-CA4E-83DA-B51A4A2F69CC}" dt="2021-05-01T21:57:27.525" v="163" actId="26606"/>
          <ac:spMkLst>
            <pc:docMk/>
            <pc:sldMk cId="3853564703" sldId="262"/>
            <ac:spMk id="26" creationId="{E223798C-12AD-4B0C-A50C-D676347D67CF}"/>
          </ac:spMkLst>
        </pc:spChg>
        <pc:spChg chg="add del">
          <ac:chgData name="Elliott, Matthew" userId="d4e2ab31-f2cb-4034-93e2-843ef7d021f6" providerId="ADAL" clId="{2B66416A-1FA0-CA4E-83DA-B51A4A2F69CC}" dt="2021-05-01T21:59:25.780" v="212" actId="26606"/>
          <ac:spMkLst>
            <pc:docMk/>
            <pc:sldMk cId="3853564703" sldId="262"/>
            <ac:spMk id="28" creationId="{37C89E4B-3C9F-44B9-8B86-D9E3D112D8EC}"/>
          </ac:spMkLst>
        </pc:spChg>
        <pc:spChg chg="add del">
          <ac:chgData name="Elliott, Matthew" userId="d4e2ab31-f2cb-4034-93e2-843ef7d021f6" providerId="ADAL" clId="{2B66416A-1FA0-CA4E-83DA-B51A4A2F69CC}" dt="2021-05-01T21:58:26.996" v="197" actId="26606"/>
          <ac:spMkLst>
            <pc:docMk/>
            <pc:sldMk cId="3853564703" sldId="262"/>
            <ac:spMk id="32" creationId="{37C89E4B-3C9F-44B9-8B86-D9E3D112D8EC}"/>
          </ac:spMkLst>
        </pc:spChg>
        <pc:spChg chg="add del">
          <ac:chgData name="Elliott, Matthew" userId="d4e2ab31-f2cb-4034-93e2-843ef7d021f6" providerId="ADAL" clId="{2B66416A-1FA0-CA4E-83DA-B51A4A2F69CC}" dt="2021-05-01T21:58:12.498" v="180" actId="26606"/>
          <ac:spMkLst>
            <pc:docMk/>
            <pc:sldMk cId="3853564703" sldId="262"/>
            <ac:spMk id="35" creationId="{7B51B11D-BBCD-47C7-A599-1EDA2F22FE08}"/>
          </ac:spMkLst>
        </pc:spChg>
        <pc:spChg chg="add del">
          <ac:chgData name="Elliott, Matthew" userId="d4e2ab31-f2cb-4034-93e2-843ef7d021f6" providerId="ADAL" clId="{2B66416A-1FA0-CA4E-83DA-B51A4A2F69CC}" dt="2021-05-01T21:58:14.698" v="182" actId="26606"/>
          <ac:spMkLst>
            <pc:docMk/>
            <pc:sldMk cId="3853564703" sldId="262"/>
            <ac:spMk id="39" creationId="{303CC970-4826-4CED-8063-0FB676635452}"/>
          </ac:spMkLst>
        </pc:spChg>
        <pc:spChg chg="add del">
          <ac:chgData name="Elliott, Matthew" userId="d4e2ab31-f2cb-4034-93e2-843ef7d021f6" providerId="ADAL" clId="{2B66416A-1FA0-CA4E-83DA-B51A4A2F69CC}" dt="2021-05-01T21:58:14.698" v="182" actId="26606"/>
          <ac:spMkLst>
            <pc:docMk/>
            <pc:sldMk cId="3853564703" sldId="262"/>
            <ac:spMk id="40" creationId="{14490D63-3365-45CC-AC50-705C1B76815F}"/>
          </ac:spMkLst>
        </pc:spChg>
        <pc:spChg chg="add del">
          <ac:chgData name="Elliott, Matthew" userId="d4e2ab31-f2cb-4034-93e2-843ef7d021f6" providerId="ADAL" clId="{2B66416A-1FA0-CA4E-83DA-B51A4A2F69CC}" dt="2021-05-01T21:58:30.569" v="202" actId="26606"/>
          <ac:spMkLst>
            <pc:docMk/>
            <pc:sldMk cId="3853564703" sldId="262"/>
            <ac:spMk id="41" creationId="{BDD7BED2-CC5E-4866-AC0C-DCF928AF8AEE}"/>
          </ac:spMkLst>
        </pc:spChg>
        <pc:spChg chg="add del">
          <ac:chgData name="Elliott, Matthew" userId="d4e2ab31-f2cb-4034-93e2-843ef7d021f6" providerId="ADAL" clId="{2B66416A-1FA0-CA4E-83DA-B51A4A2F69CC}" dt="2021-05-01T21:58:15.688" v="184" actId="26606"/>
          <ac:spMkLst>
            <pc:docMk/>
            <pc:sldMk cId="3853564703" sldId="262"/>
            <ac:spMk id="44" creationId="{BDD7BED2-CC5E-4866-AC0C-DCF928AF8AEE}"/>
          </ac:spMkLst>
        </pc:spChg>
        <pc:spChg chg="add del">
          <ac:chgData name="Elliott, Matthew" userId="d4e2ab31-f2cb-4034-93e2-843ef7d021f6" providerId="ADAL" clId="{2B66416A-1FA0-CA4E-83DA-B51A4A2F69CC}" dt="2021-05-01T21:58:31.499" v="204" actId="26606"/>
          <ac:spMkLst>
            <pc:docMk/>
            <pc:sldMk cId="3853564703" sldId="262"/>
            <ac:spMk id="45" creationId="{37C89E4B-3C9F-44B9-8B86-D9E3D112D8EC}"/>
          </ac:spMkLst>
        </pc:spChg>
        <pc:spChg chg="add del">
          <ac:chgData name="Elliott, Matthew" userId="d4e2ab31-f2cb-4034-93e2-843ef7d021f6" providerId="ADAL" clId="{2B66416A-1FA0-CA4E-83DA-B51A4A2F69CC}" dt="2021-05-01T21:58:18.243" v="186" actId="26606"/>
          <ac:spMkLst>
            <pc:docMk/>
            <pc:sldMk cId="3853564703" sldId="262"/>
            <ac:spMk id="46" creationId="{303CC970-4826-4CED-8063-0FB676635452}"/>
          </ac:spMkLst>
        </pc:spChg>
        <pc:spChg chg="add del">
          <ac:chgData name="Elliott, Matthew" userId="d4e2ab31-f2cb-4034-93e2-843ef7d021f6" providerId="ADAL" clId="{2B66416A-1FA0-CA4E-83DA-B51A4A2F69CC}" dt="2021-05-01T21:58:18.243" v="186" actId="26606"/>
          <ac:spMkLst>
            <pc:docMk/>
            <pc:sldMk cId="3853564703" sldId="262"/>
            <ac:spMk id="47" creationId="{14490D63-3365-45CC-AC50-705C1B76815F}"/>
          </ac:spMkLst>
        </pc:spChg>
        <pc:spChg chg="add del">
          <ac:chgData name="Elliott, Matthew" userId="d4e2ab31-f2cb-4034-93e2-843ef7d021f6" providerId="ADAL" clId="{2B66416A-1FA0-CA4E-83DA-B51A4A2F69CC}" dt="2021-05-01T21:58:20.915" v="188" actId="26606"/>
          <ac:spMkLst>
            <pc:docMk/>
            <pc:sldMk cId="3853564703" sldId="262"/>
            <ac:spMk id="49" creationId="{0E91F5CA-B392-444C-88E3-BF5BAAEBDEB0}"/>
          </ac:spMkLst>
        </pc:spChg>
        <pc:spChg chg="add del">
          <ac:chgData name="Elliott, Matthew" userId="d4e2ab31-f2cb-4034-93e2-843ef7d021f6" providerId="ADAL" clId="{2B66416A-1FA0-CA4E-83DA-B51A4A2F69CC}" dt="2021-05-01T21:58:20.915" v="188" actId="26606"/>
          <ac:spMkLst>
            <pc:docMk/>
            <pc:sldMk cId="3853564703" sldId="262"/>
            <ac:spMk id="50" creationId="{DFCA2118-59A2-4310-A4B2-F2CBA821E842}"/>
          </ac:spMkLst>
        </pc:spChg>
        <pc:spChg chg="add del">
          <ac:chgData name="Elliott, Matthew" userId="d4e2ab31-f2cb-4034-93e2-843ef7d021f6" providerId="ADAL" clId="{2B66416A-1FA0-CA4E-83DA-B51A4A2F69CC}" dt="2021-05-01T21:58:22.181" v="190" actId="26606"/>
          <ac:spMkLst>
            <pc:docMk/>
            <pc:sldMk cId="3853564703" sldId="262"/>
            <ac:spMk id="52" creationId="{303CC970-4826-4CED-8063-0FB676635452}"/>
          </ac:spMkLst>
        </pc:spChg>
        <pc:spChg chg="add del">
          <ac:chgData name="Elliott, Matthew" userId="d4e2ab31-f2cb-4034-93e2-843ef7d021f6" providerId="ADAL" clId="{2B66416A-1FA0-CA4E-83DA-B51A4A2F69CC}" dt="2021-05-01T21:58:22.181" v="190" actId="26606"/>
          <ac:spMkLst>
            <pc:docMk/>
            <pc:sldMk cId="3853564703" sldId="262"/>
            <ac:spMk id="53" creationId="{14490D63-3365-45CC-AC50-705C1B76815F}"/>
          </ac:spMkLst>
        </pc:spChg>
        <pc:spChg chg="add del">
          <ac:chgData name="Elliott, Matthew" userId="d4e2ab31-f2cb-4034-93e2-843ef7d021f6" providerId="ADAL" clId="{2B66416A-1FA0-CA4E-83DA-B51A4A2F69CC}" dt="2021-05-01T21:59:08.248" v="209" actId="26606"/>
          <ac:spMkLst>
            <pc:docMk/>
            <pc:sldMk cId="3853564703" sldId="262"/>
            <ac:spMk id="54" creationId="{823AC064-BC96-4F32-8AE1-B2FD38754823}"/>
          </ac:spMkLst>
        </pc:spChg>
        <pc:spChg chg="add del">
          <ac:chgData name="Elliott, Matthew" userId="d4e2ab31-f2cb-4034-93e2-843ef7d021f6" providerId="ADAL" clId="{2B66416A-1FA0-CA4E-83DA-B51A4A2F69CC}" dt="2021-05-01T21:58:23.816" v="192" actId="26606"/>
          <ac:spMkLst>
            <pc:docMk/>
            <pc:sldMk cId="3853564703" sldId="262"/>
            <ac:spMk id="57" creationId="{BDD7BED2-CC5E-4866-AC0C-DCF928AF8AEE}"/>
          </ac:spMkLst>
        </pc:spChg>
        <pc:spChg chg="add del">
          <ac:chgData name="Elliott, Matthew" userId="d4e2ab31-f2cb-4034-93e2-843ef7d021f6" providerId="ADAL" clId="{2B66416A-1FA0-CA4E-83DA-B51A4A2F69CC}" dt="2021-05-01T21:59:25.770" v="211" actId="26606"/>
          <ac:spMkLst>
            <pc:docMk/>
            <pc:sldMk cId="3853564703" sldId="262"/>
            <ac:spMk id="60" creationId="{D928DD85-BB99-450D-A702-2683E0296282}"/>
          </ac:spMkLst>
        </pc:spChg>
        <pc:spChg chg="add del">
          <ac:chgData name="Elliott, Matthew" userId="d4e2ab31-f2cb-4034-93e2-843ef7d021f6" providerId="ADAL" clId="{2B66416A-1FA0-CA4E-83DA-B51A4A2F69CC}" dt="2021-05-01T21:59:25.770" v="211" actId="26606"/>
          <ac:spMkLst>
            <pc:docMk/>
            <pc:sldMk cId="3853564703" sldId="262"/>
            <ac:spMk id="61" creationId="{240E5BD2-4019-4012-A1AA-628900E659E9}"/>
          </ac:spMkLst>
        </pc:spChg>
        <pc:spChg chg="add del">
          <ac:chgData name="Elliott, Matthew" userId="d4e2ab31-f2cb-4034-93e2-843ef7d021f6" providerId="ADAL" clId="{2B66416A-1FA0-CA4E-83DA-B51A4A2F69CC}" dt="2021-05-02T15:56:30.978" v="2147" actId="26606"/>
          <ac:spMkLst>
            <pc:docMk/>
            <pc:sldMk cId="3853564703" sldId="262"/>
            <ac:spMk id="63" creationId="{7B51B11D-BBCD-47C7-A599-1EDA2F22FE08}"/>
          </ac:spMkLst>
        </pc:spChg>
        <pc:spChg chg="add del">
          <ac:chgData name="Elliott, Matthew" userId="d4e2ab31-f2cb-4034-93e2-843ef7d021f6" providerId="ADAL" clId="{2B66416A-1FA0-CA4E-83DA-B51A4A2F69CC}" dt="2021-05-02T15:56:25.376" v="2144" actId="26606"/>
          <ac:spMkLst>
            <pc:docMk/>
            <pc:sldMk cId="3853564703" sldId="262"/>
            <ac:spMk id="68" creationId="{5D08CD6E-DBE8-4DD2-A9E4-8AEF7B3714C7}"/>
          </ac:spMkLst>
        </pc:spChg>
        <pc:spChg chg="add del">
          <ac:chgData name="Elliott, Matthew" userId="d4e2ab31-f2cb-4034-93e2-843ef7d021f6" providerId="ADAL" clId="{2B66416A-1FA0-CA4E-83DA-B51A4A2F69CC}" dt="2021-05-02T15:56:21.265" v="2142" actId="26606"/>
          <ac:spMkLst>
            <pc:docMk/>
            <pc:sldMk cId="3853564703" sldId="262"/>
            <ac:spMk id="69" creationId="{398B9F3E-AAEC-4C9F-B8C2-2C7A6632EA96}"/>
          </ac:spMkLst>
        </pc:spChg>
        <pc:spChg chg="add del">
          <ac:chgData name="Elliott, Matthew" userId="d4e2ab31-f2cb-4034-93e2-843ef7d021f6" providerId="ADAL" clId="{2B66416A-1FA0-CA4E-83DA-B51A4A2F69CC}" dt="2021-05-02T15:56:25.376" v="2144" actId="26606"/>
          <ac:spMkLst>
            <pc:docMk/>
            <pc:sldMk cId="3853564703" sldId="262"/>
            <ac:spMk id="78" creationId="{33CD251C-A887-4D2F-925B-FC097198538B}"/>
          </ac:spMkLst>
        </pc:spChg>
        <pc:spChg chg="add del">
          <ac:chgData name="Elliott, Matthew" userId="d4e2ab31-f2cb-4034-93e2-843ef7d021f6" providerId="ADAL" clId="{2B66416A-1FA0-CA4E-83DA-B51A4A2F69CC}" dt="2021-05-02T15:56:25.376" v="2144" actId="26606"/>
          <ac:spMkLst>
            <pc:docMk/>
            <pc:sldMk cId="3853564703" sldId="262"/>
            <ac:spMk id="79" creationId="{3B2069EE-A08E-44F0-B3F9-3CF8CC2DCAD5}"/>
          </ac:spMkLst>
        </pc:spChg>
        <pc:spChg chg="add del">
          <ac:chgData name="Elliott, Matthew" userId="d4e2ab31-f2cb-4034-93e2-843ef7d021f6" providerId="ADAL" clId="{2B66416A-1FA0-CA4E-83DA-B51A4A2F69CC}" dt="2021-05-02T15:56:30.965" v="2146" actId="26606"/>
          <ac:spMkLst>
            <pc:docMk/>
            <pc:sldMk cId="3853564703" sldId="262"/>
            <ac:spMk id="81" creationId="{398B9F3E-AAEC-4C9F-B8C2-2C7A6632EA96}"/>
          </ac:spMkLst>
        </pc:spChg>
        <pc:spChg chg="add del">
          <ac:chgData name="Elliott, Matthew" userId="d4e2ab31-f2cb-4034-93e2-843ef7d021f6" providerId="ADAL" clId="{2B66416A-1FA0-CA4E-83DA-B51A4A2F69CC}" dt="2021-05-02T15:59:52.946" v="2178" actId="26606"/>
          <ac:spMkLst>
            <pc:docMk/>
            <pc:sldMk cId="3853564703" sldId="262"/>
            <ac:spMk id="84" creationId="{33CD251C-A887-4D2F-925B-FC097198538B}"/>
          </ac:spMkLst>
        </pc:spChg>
        <pc:spChg chg="add del">
          <ac:chgData name="Elliott, Matthew" userId="d4e2ab31-f2cb-4034-93e2-843ef7d021f6" providerId="ADAL" clId="{2B66416A-1FA0-CA4E-83DA-B51A4A2F69CC}" dt="2021-05-02T15:59:52.946" v="2178" actId="26606"/>
          <ac:spMkLst>
            <pc:docMk/>
            <pc:sldMk cId="3853564703" sldId="262"/>
            <ac:spMk id="85" creationId="{662A3FAA-D056-4098-8115-EA61EAF068CF}"/>
          </ac:spMkLst>
        </pc:spChg>
        <pc:spChg chg="add del">
          <ac:chgData name="Elliott, Matthew" userId="d4e2ab31-f2cb-4034-93e2-843ef7d021f6" providerId="ADAL" clId="{2B66416A-1FA0-CA4E-83DA-B51A4A2F69CC}" dt="2021-05-02T15:59:52.946" v="2178" actId="26606"/>
          <ac:spMkLst>
            <pc:docMk/>
            <pc:sldMk cId="3853564703" sldId="262"/>
            <ac:spMk id="86" creationId="{70C38CE6-09F4-48D3-A213-931954AEBA4F}"/>
          </ac:spMkLst>
        </pc:spChg>
        <pc:spChg chg="add del">
          <ac:chgData name="Elliott, Matthew" userId="d4e2ab31-f2cb-4034-93e2-843ef7d021f6" providerId="ADAL" clId="{2B66416A-1FA0-CA4E-83DA-B51A4A2F69CC}" dt="2021-05-02T15:59:50.963" v="2174" actId="26606"/>
          <ac:spMkLst>
            <pc:docMk/>
            <pc:sldMk cId="3853564703" sldId="262"/>
            <ac:spMk id="91" creationId="{A29398BB-6F62-472B-88B2-8D942FEBFB20}"/>
          </ac:spMkLst>
        </pc:spChg>
        <pc:spChg chg="add del">
          <ac:chgData name="Elliott, Matthew" userId="d4e2ab31-f2cb-4034-93e2-843ef7d021f6" providerId="ADAL" clId="{2B66416A-1FA0-CA4E-83DA-B51A4A2F69CC}" dt="2021-05-02T15:59:50.963" v="2174" actId="26606"/>
          <ac:spMkLst>
            <pc:docMk/>
            <pc:sldMk cId="3853564703" sldId="262"/>
            <ac:spMk id="93" creationId="{74F93062-C8C5-49C4-B90F-AA5653D572D2}"/>
          </ac:spMkLst>
        </pc:spChg>
        <pc:spChg chg="add del">
          <ac:chgData name="Elliott, Matthew" userId="d4e2ab31-f2cb-4034-93e2-843ef7d021f6" providerId="ADAL" clId="{2B66416A-1FA0-CA4E-83DA-B51A4A2F69CC}" dt="2021-05-02T15:59:52.922" v="2177" actId="26606"/>
          <ac:spMkLst>
            <pc:docMk/>
            <pc:sldMk cId="3853564703" sldId="262"/>
            <ac:spMk id="95" creationId="{A29398BB-6F62-472B-88B2-8D942FEBFB20}"/>
          </ac:spMkLst>
        </pc:spChg>
        <pc:spChg chg="add del">
          <ac:chgData name="Elliott, Matthew" userId="d4e2ab31-f2cb-4034-93e2-843ef7d021f6" providerId="ADAL" clId="{2B66416A-1FA0-CA4E-83DA-B51A4A2F69CC}" dt="2021-05-02T15:59:52.922" v="2177" actId="26606"/>
          <ac:spMkLst>
            <pc:docMk/>
            <pc:sldMk cId="3853564703" sldId="262"/>
            <ac:spMk id="96" creationId="{74F93062-C8C5-49C4-B90F-AA5653D572D2}"/>
          </ac:spMkLst>
        </pc:spChg>
        <pc:spChg chg="add del">
          <ac:chgData name="Elliott, Matthew" userId="d4e2ab31-f2cb-4034-93e2-843ef7d021f6" providerId="ADAL" clId="{2B66416A-1FA0-CA4E-83DA-B51A4A2F69CC}" dt="2021-05-02T16:00:01.463" v="2180" actId="26606"/>
          <ac:spMkLst>
            <pc:docMk/>
            <pc:sldMk cId="3853564703" sldId="262"/>
            <ac:spMk id="98" creationId="{A29398BB-6F62-472B-88B2-8D942FEBFB20}"/>
          </ac:spMkLst>
        </pc:spChg>
        <pc:spChg chg="add del">
          <ac:chgData name="Elliott, Matthew" userId="d4e2ab31-f2cb-4034-93e2-843ef7d021f6" providerId="ADAL" clId="{2B66416A-1FA0-CA4E-83DA-B51A4A2F69CC}" dt="2021-05-02T16:00:01.463" v="2180" actId="26606"/>
          <ac:spMkLst>
            <pc:docMk/>
            <pc:sldMk cId="3853564703" sldId="262"/>
            <ac:spMk id="99" creationId="{74F93062-C8C5-49C4-B90F-AA5653D572D2}"/>
          </ac:spMkLst>
        </pc:spChg>
        <pc:spChg chg="add del">
          <ac:chgData name="Elliott, Matthew" userId="d4e2ab31-f2cb-4034-93e2-843ef7d021f6" providerId="ADAL" clId="{2B66416A-1FA0-CA4E-83DA-B51A4A2F69CC}" dt="2021-05-02T16:02:54.186" v="2196" actId="26606"/>
          <ac:spMkLst>
            <pc:docMk/>
            <pc:sldMk cId="3853564703" sldId="262"/>
            <ac:spMk id="104" creationId="{A29398BB-6F62-472B-88B2-8D942FEBFB20}"/>
          </ac:spMkLst>
        </pc:spChg>
        <pc:spChg chg="add del">
          <ac:chgData name="Elliott, Matthew" userId="d4e2ab31-f2cb-4034-93e2-843ef7d021f6" providerId="ADAL" clId="{2B66416A-1FA0-CA4E-83DA-B51A4A2F69CC}" dt="2021-05-02T16:02:54.186" v="2196" actId="26606"/>
          <ac:spMkLst>
            <pc:docMk/>
            <pc:sldMk cId="3853564703" sldId="262"/>
            <ac:spMk id="106" creationId="{74F93062-C8C5-49C4-B90F-AA5653D572D2}"/>
          </ac:spMkLst>
        </pc:spChg>
        <pc:spChg chg="add del">
          <ac:chgData name="Elliott, Matthew" userId="d4e2ab31-f2cb-4034-93e2-843ef7d021f6" providerId="ADAL" clId="{2B66416A-1FA0-CA4E-83DA-B51A4A2F69CC}" dt="2021-05-02T16:02:54.186" v="2196" actId="26606"/>
          <ac:spMkLst>
            <pc:docMk/>
            <pc:sldMk cId="3853564703" sldId="262"/>
            <ac:spMk id="111" creationId="{BF538DE5-A30F-4117-9482-6CCAD2A82196}"/>
          </ac:spMkLst>
        </pc:spChg>
        <pc:spChg chg="add del">
          <ac:chgData name="Elliott, Matthew" userId="d4e2ab31-f2cb-4034-93e2-843ef7d021f6" providerId="ADAL" clId="{2B66416A-1FA0-CA4E-83DA-B51A4A2F69CC}" dt="2021-05-02T16:02:54.186" v="2196" actId="26606"/>
          <ac:spMkLst>
            <pc:docMk/>
            <pc:sldMk cId="3853564703" sldId="262"/>
            <ac:spMk id="113" creationId="{DB01F01A-0922-4194-8449-21D15139A756}"/>
          </ac:spMkLst>
        </pc:spChg>
        <pc:grpChg chg="add del">
          <ac:chgData name="Elliott, Matthew" userId="d4e2ab31-f2cb-4034-93e2-843ef7d021f6" providerId="ADAL" clId="{2B66416A-1FA0-CA4E-83DA-B51A4A2F69CC}" dt="2021-05-02T15:56:21.265" v="2142" actId="26606"/>
          <ac:grpSpMkLst>
            <pc:docMk/>
            <pc:sldMk cId="3853564703" sldId="262"/>
            <ac:grpSpMk id="71" creationId="{AF2675FE-7C81-45E3-AE40-C45F0206B4E8}"/>
          </ac:grpSpMkLst>
        </pc:grpChg>
        <pc:grpChg chg="add del">
          <ac:chgData name="Elliott, Matthew" userId="d4e2ab31-f2cb-4034-93e2-843ef7d021f6" providerId="ADAL" clId="{2B66416A-1FA0-CA4E-83DA-B51A4A2F69CC}" dt="2021-05-02T15:56:25.376" v="2144" actId="26606"/>
          <ac:grpSpMkLst>
            <pc:docMk/>
            <pc:sldMk cId="3853564703" sldId="262"/>
            <ac:grpSpMk id="75" creationId="{C9888C69-11CC-40BA-BABF-F9B7E11C9156}"/>
          </ac:grpSpMkLst>
        </pc:grpChg>
        <pc:grpChg chg="add del">
          <ac:chgData name="Elliott, Matthew" userId="d4e2ab31-f2cb-4034-93e2-843ef7d021f6" providerId="ADAL" clId="{2B66416A-1FA0-CA4E-83DA-B51A4A2F69CC}" dt="2021-05-02T15:56:30.965" v="2146" actId="26606"/>
          <ac:grpSpMkLst>
            <pc:docMk/>
            <pc:sldMk cId="3853564703" sldId="262"/>
            <ac:grpSpMk id="82" creationId="{AF2675FE-7C81-45E3-AE40-C45F0206B4E8}"/>
          </ac:grpSpMkLst>
        </pc:grpChg>
        <pc:picChg chg="add del mod ord">
          <ac:chgData name="Elliott, Matthew" userId="d4e2ab31-f2cb-4034-93e2-843ef7d021f6" providerId="ADAL" clId="{2B66416A-1FA0-CA4E-83DA-B51A4A2F69CC}" dt="2021-05-02T16:02:54.186" v="2196" actId="26606"/>
          <ac:picMkLst>
            <pc:docMk/>
            <pc:sldMk cId="3853564703" sldId="262"/>
            <ac:picMk id="5" creationId="{52DC3125-A34C-6A4D-B2D7-85B4A233BDC7}"/>
          </ac:picMkLst>
        </pc:picChg>
        <pc:picChg chg="add del">
          <ac:chgData name="Elliott, Matthew" userId="d4e2ab31-f2cb-4034-93e2-843ef7d021f6" providerId="ADAL" clId="{2B66416A-1FA0-CA4E-83DA-B51A4A2F69CC}" dt="2021-05-01T21:58:30.569" v="202" actId="26606"/>
          <ac:picMkLst>
            <pc:docMk/>
            <pc:sldMk cId="3853564703" sldId="262"/>
            <ac:picMk id="36" creationId="{D266A5D8-E184-4E8F-9001-D6F41E3974FE}"/>
          </ac:picMkLst>
        </pc:picChg>
        <pc:picChg chg="add del">
          <ac:chgData name="Elliott, Matthew" userId="d4e2ab31-f2cb-4034-93e2-843ef7d021f6" providerId="ADAL" clId="{2B66416A-1FA0-CA4E-83DA-B51A4A2F69CC}" dt="2021-05-01T21:58:30.569" v="202" actId="26606"/>
          <ac:picMkLst>
            <pc:docMk/>
            <pc:sldMk cId="3853564703" sldId="262"/>
            <ac:picMk id="38" creationId="{4EB1D02B-BBFA-4A97-A021-7816ECC34904}"/>
          </ac:picMkLst>
        </pc:picChg>
        <pc:picChg chg="add del">
          <ac:chgData name="Elliott, Matthew" userId="d4e2ab31-f2cb-4034-93e2-843ef7d021f6" providerId="ADAL" clId="{2B66416A-1FA0-CA4E-83DA-B51A4A2F69CC}" dt="2021-05-01T21:58:15.688" v="184" actId="26606"/>
          <ac:picMkLst>
            <pc:docMk/>
            <pc:sldMk cId="3853564703" sldId="262"/>
            <ac:picMk id="42" creationId="{D266A5D8-E184-4E8F-9001-D6F41E3974FE}"/>
          </ac:picMkLst>
        </pc:picChg>
        <pc:picChg chg="add del">
          <ac:chgData name="Elliott, Matthew" userId="d4e2ab31-f2cb-4034-93e2-843ef7d021f6" providerId="ADAL" clId="{2B66416A-1FA0-CA4E-83DA-B51A4A2F69CC}" dt="2021-05-01T21:58:15.688" v="184" actId="26606"/>
          <ac:picMkLst>
            <pc:docMk/>
            <pc:sldMk cId="3853564703" sldId="262"/>
            <ac:picMk id="43" creationId="{4EB1D02B-BBFA-4A97-A021-7816ECC34904}"/>
          </ac:picMkLst>
        </pc:picChg>
        <pc:picChg chg="add del">
          <ac:chgData name="Elliott, Matthew" userId="d4e2ab31-f2cb-4034-93e2-843ef7d021f6" providerId="ADAL" clId="{2B66416A-1FA0-CA4E-83DA-B51A4A2F69CC}" dt="2021-05-01T21:58:23.816" v="192" actId="26606"/>
          <ac:picMkLst>
            <pc:docMk/>
            <pc:sldMk cId="3853564703" sldId="262"/>
            <ac:picMk id="55" creationId="{D266A5D8-E184-4E8F-9001-D6F41E3974FE}"/>
          </ac:picMkLst>
        </pc:picChg>
        <pc:picChg chg="add del">
          <ac:chgData name="Elliott, Matthew" userId="d4e2ab31-f2cb-4034-93e2-843ef7d021f6" providerId="ADAL" clId="{2B66416A-1FA0-CA4E-83DA-B51A4A2F69CC}" dt="2021-05-01T21:58:23.816" v="192" actId="26606"/>
          <ac:picMkLst>
            <pc:docMk/>
            <pc:sldMk cId="3853564703" sldId="262"/>
            <ac:picMk id="56" creationId="{4EB1D02B-BBFA-4A97-A021-7816ECC34904}"/>
          </ac:picMkLst>
        </pc:picChg>
        <pc:cxnChg chg="add del">
          <ac:chgData name="Elliott, Matthew" userId="d4e2ab31-f2cb-4034-93e2-843ef7d021f6" providerId="ADAL" clId="{2B66416A-1FA0-CA4E-83DA-B51A4A2F69CC}" dt="2021-05-01T21:57:23.499" v="155" actId="26606"/>
          <ac:cxnSpMkLst>
            <pc:docMk/>
            <pc:sldMk cId="3853564703" sldId="262"/>
            <ac:cxnSpMk id="12" creationId="{AA2EAA10-076F-46BD-8F0F-B9A2FB77A85C}"/>
          </ac:cxnSpMkLst>
        </pc:cxnChg>
        <pc:cxnChg chg="add del">
          <ac:chgData name="Elliott, Matthew" userId="d4e2ab31-f2cb-4034-93e2-843ef7d021f6" providerId="ADAL" clId="{2B66416A-1FA0-CA4E-83DA-B51A4A2F69CC}" dt="2021-05-01T21:57:23.499" v="155" actId="26606"/>
          <ac:cxnSpMkLst>
            <pc:docMk/>
            <pc:sldMk cId="3853564703" sldId="262"/>
            <ac:cxnSpMk id="14" creationId="{D891E407-403B-4764-86C9-33A56D3BCAA3}"/>
          </ac:cxnSpMkLst>
        </pc:cxnChg>
        <pc:cxnChg chg="add del">
          <ac:chgData name="Elliott, Matthew" userId="d4e2ab31-f2cb-4034-93e2-843ef7d021f6" providerId="ADAL" clId="{2B66416A-1FA0-CA4E-83DA-B51A4A2F69CC}" dt="2021-05-01T21:57:26.578" v="161" actId="26606"/>
          <ac:cxnSpMkLst>
            <pc:docMk/>
            <pc:sldMk cId="3853564703" sldId="262"/>
            <ac:cxnSpMk id="22" creationId="{AA2EAA10-076F-46BD-8F0F-B9A2FB77A85C}"/>
          </ac:cxnSpMkLst>
        </pc:cxnChg>
        <pc:cxnChg chg="add del">
          <ac:chgData name="Elliott, Matthew" userId="d4e2ab31-f2cb-4034-93e2-843ef7d021f6" providerId="ADAL" clId="{2B66416A-1FA0-CA4E-83DA-B51A4A2F69CC}" dt="2021-05-01T21:57:26.578" v="161" actId="26606"/>
          <ac:cxnSpMkLst>
            <pc:docMk/>
            <pc:sldMk cId="3853564703" sldId="262"/>
            <ac:cxnSpMk id="23" creationId="{D891E407-403B-4764-86C9-33A56D3BCAA3}"/>
          </ac:cxnSpMkLst>
        </pc:cxnChg>
        <pc:cxnChg chg="add del">
          <ac:chgData name="Elliott, Matthew" userId="d4e2ab31-f2cb-4034-93e2-843ef7d021f6" providerId="ADAL" clId="{2B66416A-1FA0-CA4E-83DA-B51A4A2F69CC}" dt="2021-05-01T21:59:25.780" v="212" actId="26606"/>
          <ac:cxnSpMkLst>
            <pc:docMk/>
            <pc:sldMk cId="3853564703" sldId="262"/>
            <ac:cxnSpMk id="29" creationId="{AA2EAA10-076F-46BD-8F0F-B9A2FB77A85C}"/>
          </ac:cxnSpMkLst>
        </pc:cxnChg>
        <pc:cxnChg chg="add del">
          <ac:chgData name="Elliott, Matthew" userId="d4e2ab31-f2cb-4034-93e2-843ef7d021f6" providerId="ADAL" clId="{2B66416A-1FA0-CA4E-83DA-B51A4A2F69CC}" dt="2021-05-01T21:59:25.780" v="212" actId="26606"/>
          <ac:cxnSpMkLst>
            <pc:docMk/>
            <pc:sldMk cId="3853564703" sldId="262"/>
            <ac:cxnSpMk id="30" creationId="{D891E407-403B-4764-86C9-33A56D3BCAA3}"/>
          </ac:cxnSpMkLst>
        </pc:cxnChg>
        <pc:cxnChg chg="add del">
          <ac:chgData name="Elliott, Matthew" userId="d4e2ab31-f2cb-4034-93e2-843ef7d021f6" providerId="ADAL" clId="{2B66416A-1FA0-CA4E-83DA-B51A4A2F69CC}" dt="2021-05-01T21:58:26.996" v="197" actId="26606"/>
          <ac:cxnSpMkLst>
            <pc:docMk/>
            <pc:sldMk cId="3853564703" sldId="262"/>
            <ac:cxnSpMk id="33" creationId="{AA2EAA10-076F-46BD-8F0F-B9A2FB77A85C}"/>
          </ac:cxnSpMkLst>
        </pc:cxnChg>
        <pc:cxnChg chg="add del">
          <ac:chgData name="Elliott, Matthew" userId="d4e2ab31-f2cb-4034-93e2-843ef7d021f6" providerId="ADAL" clId="{2B66416A-1FA0-CA4E-83DA-B51A4A2F69CC}" dt="2021-05-01T21:58:26.996" v="197" actId="26606"/>
          <ac:cxnSpMkLst>
            <pc:docMk/>
            <pc:sldMk cId="3853564703" sldId="262"/>
            <ac:cxnSpMk id="34" creationId="{D891E407-403B-4764-86C9-33A56D3BCAA3}"/>
          </ac:cxnSpMkLst>
        </pc:cxnChg>
        <pc:cxnChg chg="add del">
          <ac:chgData name="Elliott, Matthew" userId="d4e2ab31-f2cb-4034-93e2-843ef7d021f6" providerId="ADAL" clId="{2B66416A-1FA0-CA4E-83DA-B51A4A2F69CC}" dt="2021-05-01T21:58:12.498" v="180" actId="26606"/>
          <ac:cxnSpMkLst>
            <pc:docMk/>
            <pc:sldMk cId="3853564703" sldId="262"/>
            <ac:cxnSpMk id="37" creationId="{6A810F53-4CAC-492E-A2F9-C147AA509B57}"/>
          </ac:cxnSpMkLst>
        </pc:cxnChg>
        <pc:cxnChg chg="add del">
          <ac:chgData name="Elliott, Matthew" userId="d4e2ab31-f2cb-4034-93e2-843ef7d021f6" providerId="ADAL" clId="{2B66416A-1FA0-CA4E-83DA-B51A4A2F69CC}" dt="2021-05-01T21:58:31.499" v="204" actId="26606"/>
          <ac:cxnSpMkLst>
            <pc:docMk/>
            <pc:sldMk cId="3853564703" sldId="262"/>
            <ac:cxnSpMk id="48" creationId="{AA2EAA10-076F-46BD-8F0F-B9A2FB77A85C}"/>
          </ac:cxnSpMkLst>
        </pc:cxnChg>
        <pc:cxnChg chg="add del">
          <ac:chgData name="Elliott, Matthew" userId="d4e2ab31-f2cb-4034-93e2-843ef7d021f6" providerId="ADAL" clId="{2B66416A-1FA0-CA4E-83DA-B51A4A2F69CC}" dt="2021-05-01T21:58:31.499" v="204" actId="26606"/>
          <ac:cxnSpMkLst>
            <pc:docMk/>
            <pc:sldMk cId="3853564703" sldId="262"/>
            <ac:cxnSpMk id="51" creationId="{D891E407-403B-4764-86C9-33A56D3BCAA3}"/>
          </ac:cxnSpMkLst>
        </pc:cxnChg>
        <pc:cxnChg chg="add del">
          <ac:chgData name="Elliott, Matthew" userId="d4e2ab31-f2cb-4034-93e2-843ef7d021f6" providerId="ADAL" clId="{2B66416A-1FA0-CA4E-83DA-B51A4A2F69CC}" dt="2021-05-01T21:59:08.248" v="209" actId="26606"/>
          <ac:cxnSpMkLst>
            <pc:docMk/>
            <pc:sldMk cId="3853564703" sldId="262"/>
            <ac:cxnSpMk id="58" creationId="{7E7C77BC-7138-40B1-A15B-20F57A494629}"/>
          </ac:cxnSpMkLst>
        </pc:cxnChg>
        <pc:cxnChg chg="add del">
          <ac:chgData name="Elliott, Matthew" userId="d4e2ab31-f2cb-4034-93e2-843ef7d021f6" providerId="ADAL" clId="{2B66416A-1FA0-CA4E-83DA-B51A4A2F69CC}" dt="2021-05-02T15:56:30.978" v="2147" actId="26606"/>
          <ac:cxnSpMkLst>
            <pc:docMk/>
            <pc:sldMk cId="3853564703" sldId="262"/>
            <ac:cxnSpMk id="64" creationId="{6A810F53-4CAC-492E-A2F9-C147AA509B57}"/>
          </ac:cxnSpMkLst>
        </pc:cxnChg>
      </pc:sldChg>
      <pc:sldChg chg="addSp delSp modSp mod setBg delAnim modAnim">
        <pc:chgData name="Elliott, Matthew" userId="d4e2ab31-f2cb-4034-93e2-843ef7d021f6" providerId="ADAL" clId="{2B66416A-1FA0-CA4E-83DA-B51A4A2F69CC}" dt="2021-05-02T16:31:12.665" v="3098" actId="120"/>
        <pc:sldMkLst>
          <pc:docMk/>
          <pc:sldMk cId="269028755" sldId="263"/>
        </pc:sldMkLst>
        <pc:spChg chg="mod">
          <ac:chgData name="Elliott, Matthew" userId="d4e2ab31-f2cb-4034-93e2-843ef7d021f6" providerId="ADAL" clId="{2B66416A-1FA0-CA4E-83DA-B51A4A2F69CC}" dt="2021-05-02T16:23:27.855" v="2850" actId="1076"/>
          <ac:spMkLst>
            <pc:docMk/>
            <pc:sldMk cId="269028755" sldId="263"/>
            <ac:spMk id="2" creationId="{8617F5E4-5F19-48BC-8721-F67963097829}"/>
          </ac:spMkLst>
        </pc:spChg>
        <pc:spChg chg="del">
          <ac:chgData name="Elliott, Matthew" userId="d4e2ab31-f2cb-4034-93e2-843ef7d021f6" providerId="ADAL" clId="{2B66416A-1FA0-CA4E-83DA-B51A4A2F69CC}" dt="2021-05-02T14:30:06.114" v="1436"/>
          <ac:spMkLst>
            <pc:docMk/>
            <pc:sldMk cId="269028755" sldId="263"/>
            <ac:spMk id="3" creationId="{7317BF91-1C4C-4FB8-B40A-3087C63D052B}"/>
          </ac:spMkLst>
        </pc:spChg>
        <pc:spChg chg="add del mod">
          <ac:chgData name="Elliott, Matthew" userId="d4e2ab31-f2cb-4034-93e2-843ef7d021f6" providerId="ADAL" clId="{2B66416A-1FA0-CA4E-83DA-B51A4A2F69CC}" dt="2021-05-02T14:37:20.595" v="1438"/>
          <ac:spMkLst>
            <pc:docMk/>
            <pc:sldMk cId="269028755" sldId="263"/>
            <ac:spMk id="6" creationId="{CB5309FE-81DB-AA40-9360-D13B0C50968D}"/>
          </ac:spMkLst>
        </pc:spChg>
        <pc:spChg chg="add del mod">
          <ac:chgData name="Elliott, Matthew" userId="d4e2ab31-f2cb-4034-93e2-843ef7d021f6" providerId="ADAL" clId="{2B66416A-1FA0-CA4E-83DA-B51A4A2F69CC}" dt="2021-05-02T14:38:58.279" v="1440"/>
          <ac:spMkLst>
            <pc:docMk/>
            <pc:sldMk cId="269028755" sldId="263"/>
            <ac:spMk id="9" creationId="{138B149D-817D-834B-BE2E-6B75D6D8D9CC}"/>
          </ac:spMkLst>
        </pc:spChg>
        <pc:spChg chg="add del mod">
          <ac:chgData name="Elliott, Matthew" userId="d4e2ab31-f2cb-4034-93e2-843ef7d021f6" providerId="ADAL" clId="{2B66416A-1FA0-CA4E-83DA-B51A4A2F69CC}" dt="2021-05-02T14:39:30.905" v="1442"/>
          <ac:spMkLst>
            <pc:docMk/>
            <pc:sldMk cId="269028755" sldId="263"/>
            <ac:spMk id="12" creationId="{103A2AB6-4ADF-E945-84E4-A9D39AFC287C}"/>
          </ac:spMkLst>
        </pc:spChg>
        <pc:spChg chg="add del">
          <ac:chgData name="Elliott, Matthew" userId="d4e2ab31-f2cb-4034-93e2-843ef7d021f6" providerId="ADAL" clId="{2B66416A-1FA0-CA4E-83DA-B51A4A2F69CC}" dt="2021-05-02T14:43:25.467" v="1490" actId="26606"/>
          <ac:spMkLst>
            <pc:docMk/>
            <pc:sldMk cId="269028755" sldId="263"/>
            <ac:spMk id="15" creationId="{6753252F-4873-4F63-801D-CC719279A7D5}"/>
          </ac:spMkLst>
        </pc:spChg>
        <pc:spChg chg="add del">
          <ac:chgData name="Elliott, Matthew" userId="d4e2ab31-f2cb-4034-93e2-843ef7d021f6" providerId="ADAL" clId="{2B66416A-1FA0-CA4E-83DA-B51A4A2F69CC}" dt="2021-05-02T14:43:25.467" v="1490" actId="26606"/>
          <ac:spMkLst>
            <pc:docMk/>
            <pc:sldMk cId="269028755" sldId="263"/>
            <ac:spMk id="16" creationId="{047C8CCB-F95D-4249-92DD-651249D3535A}"/>
          </ac:spMkLst>
        </pc:spChg>
        <pc:spChg chg="add del">
          <ac:chgData name="Elliott, Matthew" userId="d4e2ab31-f2cb-4034-93e2-843ef7d021f6" providerId="ADAL" clId="{2B66416A-1FA0-CA4E-83DA-B51A4A2F69CC}" dt="2021-05-02T14:43:16.452" v="1480" actId="26606"/>
          <ac:spMkLst>
            <pc:docMk/>
            <pc:sldMk cId="269028755" sldId="263"/>
            <ac:spMk id="18" creationId="{823AC064-BC96-4F32-8AE1-B2FD38754823}"/>
          </ac:spMkLst>
        </pc:spChg>
        <pc:spChg chg="add del">
          <ac:chgData name="Elliott, Matthew" userId="d4e2ab31-f2cb-4034-93e2-843ef7d021f6" providerId="ADAL" clId="{2B66416A-1FA0-CA4E-83DA-B51A4A2F69CC}" dt="2021-05-02T14:43:26.830" v="1492" actId="26606"/>
          <ac:spMkLst>
            <pc:docMk/>
            <pc:sldMk cId="269028755" sldId="263"/>
            <ac:spMk id="19" creationId="{1707FC24-6981-43D9-B525-C7832BA22463}"/>
          </ac:spMkLst>
        </pc:spChg>
        <pc:spChg chg="add del">
          <ac:chgData name="Elliott, Matthew" userId="d4e2ab31-f2cb-4034-93e2-843ef7d021f6" providerId="ADAL" clId="{2B66416A-1FA0-CA4E-83DA-B51A4A2F69CC}" dt="2021-05-02T14:43:27.904" v="1494" actId="26606"/>
          <ac:spMkLst>
            <pc:docMk/>
            <pc:sldMk cId="269028755" sldId="263"/>
            <ac:spMk id="21" creationId="{6753252F-4873-4F63-801D-CC719279A7D5}"/>
          </ac:spMkLst>
        </pc:spChg>
        <pc:spChg chg="add del">
          <ac:chgData name="Elliott, Matthew" userId="d4e2ab31-f2cb-4034-93e2-843ef7d021f6" providerId="ADAL" clId="{2B66416A-1FA0-CA4E-83DA-B51A4A2F69CC}" dt="2021-05-02T14:43:18.916" v="1482" actId="26606"/>
          <ac:spMkLst>
            <pc:docMk/>
            <pc:sldMk cId="269028755" sldId="263"/>
            <ac:spMk id="25" creationId="{7F57BEA8-497D-4AA8-8A18-BDCD696B25FE}"/>
          </ac:spMkLst>
        </pc:spChg>
        <pc:spChg chg="add del">
          <ac:chgData name="Elliott, Matthew" userId="d4e2ab31-f2cb-4034-93e2-843ef7d021f6" providerId="ADAL" clId="{2B66416A-1FA0-CA4E-83DA-B51A4A2F69CC}" dt="2021-05-02T14:43:27.904" v="1494" actId="26606"/>
          <ac:spMkLst>
            <pc:docMk/>
            <pc:sldMk cId="269028755" sldId="263"/>
            <ac:spMk id="26" creationId="{047C8CCB-F95D-4249-92DD-651249D3535A}"/>
          </ac:spMkLst>
        </pc:spChg>
        <pc:spChg chg="add del">
          <ac:chgData name="Elliott, Matthew" userId="d4e2ab31-f2cb-4034-93e2-843ef7d021f6" providerId="ADAL" clId="{2B66416A-1FA0-CA4E-83DA-B51A4A2F69CC}" dt="2021-05-02T14:43:21.383" v="1484" actId="26606"/>
          <ac:spMkLst>
            <pc:docMk/>
            <pc:sldMk cId="269028755" sldId="263"/>
            <ac:spMk id="27" creationId="{823AC064-BC96-4F32-8AE1-B2FD38754823}"/>
          </ac:spMkLst>
        </pc:spChg>
        <pc:spChg chg="add del">
          <ac:chgData name="Elliott, Matthew" userId="d4e2ab31-f2cb-4034-93e2-843ef7d021f6" providerId="ADAL" clId="{2B66416A-1FA0-CA4E-83DA-B51A4A2F69CC}" dt="2021-05-02T14:43:29.053" v="1496" actId="26606"/>
          <ac:spMkLst>
            <pc:docMk/>
            <pc:sldMk cId="269028755" sldId="263"/>
            <ac:spMk id="29" creationId="{AB45A142-4255-493C-8284-5D566C121B10}"/>
          </ac:spMkLst>
        </pc:spChg>
        <pc:spChg chg="add del">
          <ac:chgData name="Elliott, Matthew" userId="d4e2ab31-f2cb-4034-93e2-843ef7d021f6" providerId="ADAL" clId="{2B66416A-1FA0-CA4E-83DA-B51A4A2F69CC}" dt="2021-05-02T14:43:22.196" v="1486" actId="26606"/>
          <ac:spMkLst>
            <pc:docMk/>
            <pc:sldMk cId="269028755" sldId="263"/>
            <ac:spMk id="30" creationId="{823AC064-BC96-4F32-8AE1-B2FD38754823}"/>
          </ac:spMkLst>
        </pc:spChg>
        <pc:spChg chg="add del">
          <ac:chgData name="Elliott, Matthew" userId="d4e2ab31-f2cb-4034-93e2-843ef7d021f6" providerId="ADAL" clId="{2B66416A-1FA0-CA4E-83DA-B51A4A2F69CC}" dt="2021-05-02T14:43:53.468" v="1499" actId="26606"/>
          <ac:spMkLst>
            <pc:docMk/>
            <pc:sldMk cId="269028755" sldId="263"/>
            <ac:spMk id="35" creationId="{7F57BEA8-497D-4AA8-8A18-BDCD696B25FE}"/>
          </ac:spMkLst>
        </pc:spChg>
        <pc:spChg chg="add del">
          <ac:chgData name="Elliott, Matthew" userId="d4e2ab31-f2cb-4034-93e2-843ef7d021f6" providerId="ADAL" clId="{2B66416A-1FA0-CA4E-83DA-B51A4A2F69CC}" dt="2021-05-02T14:54:21.486" v="1570" actId="26606"/>
          <ac:spMkLst>
            <pc:docMk/>
            <pc:sldMk cId="269028755" sldId="263"/>
            <ac:spMk id="42" creationId="{1707FC24-6981-43D9-B525-C7832BA22463}"/>
          </ac:spMkLst>
        </pc:spChg>
        <pc:spChg chg="add mod">
          <ac:chgData name="Elliott, Matthew" userId="d4e2ab31-f2cb-4034-93e2-843ef7d021f6" providerId="ADAL" clId="{2B66416A-1FA0-CA4E-83DA-B51A4A2F69CC}" dt="2021-05-02T16:31:12.665" v="3098" actId="120"/>
          <ac:spMkLst>
            <pc:docMk/>
            <pc:sldMk cId="269028755" sldId="263"/>
            <ac:spMk id="43" creationId="{289F1D50-64EB-0A4A-86C7-EB234C802304}"/>
          </ac:spMkLst>
        </pc:spChg>
        <pc:spChg chg="add del">
          <ac:chgData name="Elliott, Matthew" userId="d4e2ab31-f2cb-4034-93e2-843ef7d021f6" providerId="ADAL" clId="{2B66416A-1FA0-CA4E-83DA-B51A4A2F69CC}" dt="2021-05-02T15:56:00.933" v="2139" actId="26606"/>
          <ac:spMkLst>
            <pc:docMk/>
            <pc:sldMk cId="269028755" sldId="263"/>
            <ac:spMk id="47" creationId="{AB45A142-4255-493C-8284-5D566C121B10}"/>
          </ac:spMkLst>
        </pc:spChg>
        <pc:spChg chg="add del">
          <ac:chgData name="Elliott, Matthew" userId="d4e2ab31-f2cb-4034-93e2-843ef7d021f6" providerId="ADAL" clId="{2B66416A-1FA0-CA4E-83DA-B51A4A2F69CC}" dt="2021-05-02T16:17:39.584" v="2718" actId="26606"/>
          <ac:spMkLst>
            <pc:docMk/>
            <pc:sldMk cId="269028755" sldId="263"/>
            <ac:spMk id="54" creationId="{16F9E488-0718-4E1E-9D12-26779F606252}"/>
          </ac:spMkLst>
        </pc:spChg>
        <pc:spChg chg="add del">
          <ac:chgData name="Elliott, Matthew" userId="d4e2ab31-f2cb-4034-93e2-843ef7d021f6" providerId="ADAL" clId="{2B66416A-1FA0-CA4E-83DA-B51A4A2F69CC}" dt="2021-05-02T16:17:39.584" v="2718" actId="26606"/>
          <ac:spMkLst>
            <pc:docMk/>
            <pc:sldMk cId="269028755" sldId="263"/>
            <ac:spMk id="56" creationId="{CE708407-D01D-4E57-8998-FF799DBC3788}"/>
          </ac:spMkLst>
        </pc:spChg>
        <pc:spChg chg="add del">
          <ac:chgData name="Elliott, Matthew" userId="d4e2ab31-f2cb-4034-93e2-843ef7d021f6" providerId="ADAL" clId="{2B66416A-1FA0-CA4E-83DA-B51A4A2F69CC}" dt="2021-05-02T16:17:51.092" v="2721" actId="26606"/>
          <ac:spMkLst>
            <pc:docMk/>
            <pc:sldMk cId="269028755" sldId="263"/>
            <ac:spMk id="65" creationId="{33CD251C-A887-4D2F-925B-FC097198538B}"/>
          </ac:spMkLst>
        </pc:spChg>
        <pc:spChg chg="add del">
          <ac:chgData name="Elliott, Matthew" userId="d4e2ab31-f2cb-4034-93e2-843ef7d021f6" providerId="ADAL" clId="{2B66416A-1FA0-CA4E-83DA-B51A4A2F69CC}" dt="2021-05-02T16:17:51.092" v="2721" actId="26606"/>
          <ac:spMkLst>
            <pc:docMk/>
            <pc:sldMk cId="269028755" sldId="263"/>
            <ac:spMk id="67" creationId="{B19D093C-27FB-4032-B282-42C4563F257C}"/>
          </ac:spMkLst>
        </pc:spChg>
        <pc:spChg chg="add del">
          <ac:chgData name="Elliott, Matthew" userId="d4e2ab31-f2cb-4034-93e2-843ef7d021f6" providerId="ADAL" clId="{2B66416A-1FA0-CA4E-83DA-B51A4A2F69CC}" dt="2021-05-02T16:17:51.073" v="2720" actId="26606"/>
          <ac:spMkLst>
            <pc:docMk/>
            <pc:sldMk cId="269028755" sldId="263"/>
            <ac:spMk id="76" creationId="{33CD251C-A887-4D2F-925B-FC097198538B}"/>
          </ac:spMkLst>
        </pc:spChg>
        <pc:spChg chg="add del">
          <ac:chgData name="Elliott, Matthew" userId="d4e2ab31-f2cb-4034-93e2-843ef7d021f6" providerId="ADAL" clId="{2B66416A-1FA0-CA4E-83DA-B51A4A2F69CC}" dt="2021-05-02T16:17:51.073" v="2720" actId="26606"/>
          <ac:spMkLst>
            <pc:docMk/>
            <pc:sldMk cId="269028755" sldId="263"/>
            <ac:spMk id="78" creationId="{3B2069EE-A08E-44F0-B3F9-3CF8CC2DCAD5}"/>
          </ac:spMkLst>
        </pc:spChg>
        <pc:spChg chg="add">
          <ac:chgData name="Elliott, Matthew" userId="d4e2ab31-f2cb-4034-93e2-843ef7d021f6" providerId="ADAL" clId="{2B66416A-1FA0-CA4E-83DA-B51A4A2F69CC}" dt="2021-05-02T16:17:51.092" v="2721" actId="26606"/>
          <ac:spMkLst>
            <pc:docMk/>
            <pc:sldMk cId="269028755" sldId="263"/>
            <ac:spMk id="84" creationId="{33CD251C-A887-4D2F-925B-FC097198538B}"/>
          </ac:spMkLst>
        </pc:spChg>
        <pc:spChg chg="add">
          <ac:chgData name="Elliott, Matthew" userId="d4e2ab31-f2cb-4034-93e2-843ef7d021f6" providerId="ADAL" clId="{2B66416A-1FA0-CA4E-83DA-B51A4A2F69CC}" dt="2021-05-02T16:17:51.092" v="2721" actId="26606"/>
          <ac:spMkLst>
            <pc:docMk/>
            <pc:sldMk cId="269028755" sldId="263"/>
            <ac:spMk id="85" creationId="{B19D093C-27FB-4032-B282-42C4563F257C}"/>
          </ac:spMkLst>
        </pc:spChg>
        <pc:grpChg chg="add del">
          <ac:chgData name="Elliott, Matthew" userId="d4e2ab31-f2cb-4034-93e2-843ef7d021f6" providerId="ADAL" clId="{2B66416A-1FA0-CA4E-83DA-B51A4A2F69CC}" dt="2021-05-02T16:17:39.584" v="2718" actId="26606"/>
          <ac:grpSpMkLst>
            <pc:docMk/>
            <pc:sldMk cId="269028755" sldId="263"/>
            <ac:grpSpMk id="58" creationId="{7F963B07-5C9E-478C-A53E-B6F5B4A78933}"/>
          </ac:grpSpMkLst>
        </pc:grpChg>
        <pc:grpChg chg="add del">
          <ac:chgData name="Elliott, Matthew" userId="d4e2ab31-f2cb-4034-93e2-843ef7d021f6" providerId="ADAL" clId="{2B66416A-1FA0-CA4E-83DA-B51A4A2F69CC}" dt="2021-05-02T16:17:51.092" v="2721" actId="26606"/>
          <ac:grpSpMkLst>
            <pc:docMk/>
            <pc:sldMk cId="269028755" sldId="263"/>
            <ac:grpSpMk id="69" creationId="{35EE815E-1BD3-4777-B652-6D98825BF66B}"/>
          </ac:grpSpMkLst>
        </pc:grpChg>
        <pc:grpChg chg="add del">
          <ac:chgData name="Elliott, Matthew" userId="d4e2ab31-f2cb-4034-93e2-843ef7d021f6" providerId="ADAL" clId="{2B66416A-1FA0-CA4E-83DA-B51A4A2F69CC}" dt="2021-05-02T16:17:51.073" v="2720" actId="26606"/>
          <ac:grpSpMkLst>
            <pc:docMk/>
            <pc:sldMk cId="269028755" sldId="263"/>
            <ac:grpSpMk id="80" creationId="{C9888C69-11CC-40BA-BABF-F9B7E11C9156}"/>
          </ac:grpSpMkLst>
        </pc:grpChg>
        <pc:grpChg chg="add">
          <ac:chgData name="Elliott, Matthew" userId="d4e2ab31-f2cb-4034-93e2-843ef7d021f6" providerId="ADAL" clId="{2B66416A-1FA0-CA4E-83DA-B51A4A2F69CC}" dt="2021-05-02T16:17:51.092" v="2721" actId="26606"/>
          <ac:grpSpMkLst>
            <pc:docMk/>
            <pc:sldMk cId="269028755" sldId="263"/>
            <ac:grpSpMk id="86" creationId="{35EE815E-1BD3-4777-B652-6D98825BF66B}"/>
          </ac:grpSpMkLst>
        </pc:grpChg>
        <pc:picChg chg="add del mod">
          <ac:chgData name="Elliott, Matthew" userId="d4e2ab31-f2cb-4034-93e2-843ef7d021f6" providerId="ADAL" clId="{2B66416A-1FA0-CA4E-83DA-B51A4A2F69CC}" dt="2021-05-02T14:37:10.513" v="1437" actId="478"/>
          <ac:picMkLst>
            <pc:docMk/>
            <pc:sldMk cId="269028755" sldId="263"/>
            <ac:picMk id="4" creationId="{29795936-4C02-D643-8AD9-75A58B09D73D}"/>
          </ac:picMkLst>
        </pc:picChg>
        <pc:picChg chg="add del mod">
          <ac:chgData name="Elliott, Matthew" userId="d4e2ab31-f2cb-4034-93e2-843ef7d021f6" providerId="ADAL" clId="{2B66416A-1FA0-CA4E-83DA-B51A4A2F69CC}" dt="2021-05-02T14:38:47.834" v="1439" actId="478"/>
          <ac:picMkLst>
            <pc:docMk/>
            <pc:sldMk cId="269028755" sldId="263"/>
            <ac:picMk id="7" creationId="{DE1DB259-F6B7-A643-9FB1-D1FB39F4BA99}"/>
          </ac:picMkLst>
        </pc:picChg>
        <pc:picChg chg="add del mod">
          <ac:chgData name="Elliott, Matthew" userId="d4e2ab31-f2cb-4034-93e2-843ef7d021f6" providerId="ADAL" clId="{2B66416A-1FA0-CA4E-83DA-B51A4A2F69CC}" dt="2021-05-02T14:39:03.447" v="1441" actId="478"/>
          <ac:picMkLst>
            <pc:docMk/>
            <pc:sldMk cId="269028755" sldId="263"/>
            <ac:picMk id="10" creationId="{AED78394-8261-CE45-9EC2-10325EECD7FE}"/>
          </ac:picMkLst>
        </pc:picChg>
        <pc:picChg chg="add mod ord">
          <ac:chgData name="Elliott, Matthew" userId="d4e2ab31-f2cb-4034-93e2-843ef7d021f6" providerId="ADAL" clId="{2B66416A-1FA0-CA4E-83DA-B51A4A2F69CC}" dt="2021-05-02T16:17:51.073" v="2720" actId="26606"/>
          <ac:picMkLst>
            <pc:docMk/>
            <pc:sldMk cId="269028755" sldId="263"/>
            <ac:picMk id="13" creationId="{94687B76-9A6C-BD43-9DB0-D72C7488DBCB}"/>
          </ac:picMkLst>
        </pc:picChg>
        <pc:cxnChg chg="add del">
          <ac:chgData name="Elliott, Matthew" userId="d4e2ab31-f2cb-4034-93e2-843ef7d021f6" providerId="ADAL" clId="{2B66416A-1FA0-CA4E-83DA-B51A4A2F69CC}" dt="2021-05-02T14:43:16.452" v="1480" actId="26606"/>
          <ac:cxnSpMkLst>
            <pc:docMk/>
            <pc:sldMk cId="269028755" sldId="263"/>
            <ac:cxnSpMk id="20" creationId="{7E7C77BC-7138-40B1-A15B-20F57A494629}"/>
          </ac:cxnSpMkLst>
        </pc:cxnChg>
        <pc:cxnChg chg="add del">
          <ac:chgData name="Elliott, Matthew" userId="d4e2ab31-f2cb-4034-93e2-843ef7d021f6" providerId="ADAL" clId="{2B66416A-1FA0-CA4E-83DA-B51A4A2F69CC}" dt="2021-05-02T14:43:18.916" v="1482" actId="26606"/>
          <ac:cxnSpMkLst>
            <pc:docMk/>
            <pc:sldMk cId="269028755" sldId="263"/>
            <ac:cxnSpMk id="22" creationId="{A82415D3-DDE5-4D63-8CB3-23A5EC581B27}"/>
          </ac:cxnSpMkLst>
        </pc:cxnChg>
        <pc:cxnChg chg="add del">
          <ac:chgData name="Elliott, Matthew" userId="d4e2ab31-f2cb-4034-93e2-843ef7d021f6" providerId="ADAL" clId="{2B66416A-1FA0-CA4E-83DA-B51A4A2F69CC}" dt="2021-05-02T14:43:18.916" v="1482" actId="26606"/>
          <ac:cxnSpMkLst>
            <pc:docMk/>
            <pc:sldMk cId="269028755" sldId="263"/>
            <ac:cxnSpMk id="23" creationId="{D2E961F1-4A28-4A5F-BBD4-6E400E5E6C75}"/>
          </ac:cxnSpMkLst>
        </pc:cxnChg>
        <pc:cxnChg chg="add del">
          <ac:chgData name="Elliott, Matthew" userId="d4e2ab31-f2cb-4034-93e2-843ef7d021f6" providerId="ADAL" clId="{2B66416A-1FA0-CA4E-83DA-B51A4A2F69CC}" dt="2021-05-02T14:43:18.916" v="1482" actId="26606"/>
          <ac:cxnSpMkLst>
            <pc:docMk/>
            <pc:sldMk cId="269028755" sldId="263"/>
            <ac:cxnSpMk id="24" creationId="{AD7193FB-6AE6-4B3B-8F89-56B55DD63B4D}"/>
          </ac:cxnSpMkLst>
        </pc:cxnChg>
        <pc:cxnChg chg="add del">
          <ac:chgData name="Elliott, Matthew" userId="d4e2ab31-f2cb-4034-93e2-843ef7d021f6" providerId="ADAL" clId="{2B66416A-1FA0-CA4E-83DA-B51A4A2F69CC}" dt="2021-05-02T14:43:21.383" v="1484" actId="26606"/>
          <ac:cxnSpMkLst>
            <pc:docMk/>
            <pc:sldMk cId="269028755" sldId="263"/>
            <ac:cxnSpMk id="28" creationId="{7E7C77BC-7138-40B1-A15B-20F57A494629}"/>
          </ac:cxnSpMkLst>
        </pc:cxnChg>
        <pc:cxnChg chg="add del">
          <ac:chgData name="Elliott, Matthew" userId="d4e2ab31-f2cb-4034-93e2-843ef7d021f6" providerId="ADAL" clId="{2B66416A-1FA0-CA4E-83DA-B51A4A2F69CC}" dt="2021-05-02T14:43:22.196" v="1486" actId="26606"/>
          <ac:cxnSpMkLst>
            <pc:docMk/>
            <pc:sldMk cId="269028755" sldId="263"/>
            <ac:cxnSpMk id="31" creationId="{7E7C77BC-7138-40B1-A15B-20F57A494629}"/>
          </ac:cxnSpMkLst>
        </pc:cxnChg>
        <pc:cxnChg chg="add del">
          <ac:chgData name="Elliott, Matthew" userId="d4e2ab31-f2cb-4034-93e2-843ef7d021f6" providerId="ADAL" clId="{2B66416A-1FA0-CA4E-83DA-B51A4A2F69CC}" dt="2021-05-02T14:43:29.053" v="1496" actId="26606"/>
          <ac:cxnSpMkLst>
            <pc:docMk/>
            <pc:sldMk cId="269028755" sldId="263"/>
            <ac:cxnSpMk id="32" creationId="{38FB9660-F42F-4313-BBC4-47C007FE484C}"/>
          </ac:cxnSpMkLst>
        </pc:cxnChg>
        <pc:cxnChg chg="add del">
          <ac:chgData name="Elliott, Matthew" userId="d4e2ab31-f2cb-4034-93e2-843ef7d021f6" providerId="ADAL" clId="{2B66416A-1FA0-CA4E-83DA-B51A4A2F69CC}" dt="2021-05-02T14:43:53.468" v="1499" actId="26606"/>
          <ac:cxnSpMkLst>
            <pc:docMk/>
            <pc:sldMk cId="269028755" sldId="263"/>
            <ac:cxnSpMk id="34" creationId="{D2E961F1-4A28-4A5F-BBD4-6E400E5E6C75}"/>
          </ac:cxnSpMkLst>
        </pc:cxnChg>
        <pc:cxnChg chg="add del">
          <ac:chgData name="Elliott, Matthew" userId="d4e2ab31-f2cb-4034-93e2-843ef7d021f6" providerId="ADAL" clId="{2B66416A-1FA0-CA4E-83DA-B51A4A2F69CC}" dt="2021-05-02T14:43:53.468" v="1499" actId="26606"/>
          <ac:cxnSpMkLst>
            <pc:docMk/>
            <pc:sldMk cId="269028755" sldId="263"/>
            <ac:cxnSpMk id="36" creationId="{A82415D3-DDE5-4D63-8CB3-23A5EC581B27}"/>
          </ac:cxnSpMkLst>
        </pc:cxnChg>
        <pc:cxnChg chg="add del">
          <ac:chgData name="Elliott, Matthew" userId="d4e2ab31-f2cb-4034-93e2-843ef7d021f6" providerId="ADAL" clId="{2B66416A-1FA0-CA4E-83DA-B51A4A2F69CC}" dt="2021-05-02T14:43:53.468" v="1499" actId="26606"/>
          <ac:cxnSpMkLst>
            <pc:docMk/>
            <pc:sldMk cId="269028755" sldId="263"/>
            <ac:cxnSpMk id="37" creationId="{AD7193FB-6AE6-4B3B-8F89-56B55DD63B4D}"/>
          </ac:cxnSpMkLst>
        </pc:cxnChg>
        <pc:cxnChg chg="add del">
          <ac:chgData name="Elliott, Matthew" userId="d4e2ab31-f2cb-4034-93e2-843ef7d021f6" providerId="ADAL" clId="{2B66416A-1FA0-CA4E-83DA-B51A4A2F69CC}" dt="2021-05-02T15:56:00.933" v="2139" actId="26606"/>
          <ac:cxnSpMkLst>
            <pc:docMk/>
            <pc:sldMk cId="269028755" sldId="263"/>
            <ac:cxnSpMk id="49" creationId="{38FB9660-F42F-4313-BBC4-47C007FE484C}"/>
          </ac:cxnSpMkLst>
        </pc:cxnChg>
      </pc:sldChg>
      <pc:sldChg chg="modSp new del mod">
        <pc:chgData name="Elliott, Matthew" userId="d4e2ab31-f2cb-4034-93e2-843ef7d021f6" providerId="ADAL" clId="{2B66416A-1FA0-CA4E-83DA-B51A4A2F69CC}" dt="2021-05-02T14:04:19.345" v="1379" actId="2696"/>
        <pc:sldMkLst>
          <pc:docMk/>
          <pc:sldMk cId="268668072" sldId="264"/>
        </pc:sldMkLst>
        <pc:spChg chg="mod">
          <ac:chgData name="Elliott, Matthew" userId="d4e2ab31-f2cb-4034-93e2-843ef7d021f6" providerId="ADAL" clId="{2B66416A-1FA0-CA4E-83DA-B51A4A2F69CC}" dt="2021-05-01T22:17:09.238" v="612" actId="20577"/>
          <ac:spMkLst>
            <pc:docMk/>
            <pc:sldMk cId="268668072" sldId="264"/>
            <ac:spMk id="2" creationId="{8940BEA4-9F63-1F4D-AEB2-F68F39552EBE}"/>
          </ac:spMkLst>
        </pc:spChg>
      </pc:sldChg>
      <pc:sldChg chg="addSp delSp modSp new mod setBg addAnim delAnim modAnim setClrOvrMap">
        <pc:chgData name="Elliott, Matthew" userId="d4e2ab31-f2cb-4034-93e2-843ef7d021f6" providerId="ADAL" clId="{2B66416A-1FA0-CA4E-83DA-B51A4A2F69CC}" dt="2021-05-02T16:30:48.452" v="3095" actId="120"/>
        <pc:sldMkLst>
          <pc:docMk/>
          <pc:sldMk cId="2466524049" sldId="265"/>
        </pc:sldMkLst>
        <pc:spChg chg="mod">
          <ac:chgData name="Elliott, Matthew" userId="d4e2ab31-f2cb-4034-93e2-843ef7d021f6" providerId="ADAL" clId="{2B66416A-1FA0-CA4E-83DA-B51A4A2F69CC}" dt="2021-05-02T16:23:20.293" v="2848" actId="1076"/>
          <ac:spMkLst>
            <pc:docMk/>
            <pc:sldMk cId="2466524049" sldId="265"/>
            <ac:spMk id="2" creationId="{FEF0F755-DF38-D949-B904-F79E6BBCC57E}"/>
          </ac:spMkLst>
        </pc:spChg>
        <pc:spChg chg="mod">
          <ac:chgData name="Elliott, Matthew" userId="d4e2ab31-f2cb-4034-93e2-843ef7d021f6" providerId="ADAL" clId="{2B66416A-1FA0-CA4E-83DA-B51A4A2F69CC}" dt="2021-05-02T16:30:48.452" v="3095" actId="120"/>
          <ac:spMkLst>
            <pc:docMk/>
            <pc:sldMk cId="2466524049" sldId="265"/>
            <ac:spMk id="3" creationId="{DD31F78B-6872-294F-AF52-509ADD4559D8}"/>
          </ac:spMkLst>
        </pc:spChg>
        <pc:spChg chg="add del mod">
          <ac:chgData name="Elliott, Matthew" userId="d4e2ab31-f2cb-4034-93e2-843ef7d021f6" providerId="ADAL" clId="{2B66416A-1FA0-CA4E-83DA-B51A4A2F69CC}" dt="2021-05-02T15:54:15.406" v="2118" actId="478"/>
          <ac:spMkLst>
            <pc:docMk/>
            <pc:sldMk cId="2466524049" sldId="265"/>
            <ac:spMk id="6" creationId="{5A440727-E72C-AB4E-A8E6-7917BBF01688}"/>
          </ac:spMkLst>
        </pc:spChg>
        <pc:spChg chg="add del">
          <ac:chgData name="Elliott, Matthew" userId="d4e2ab31-f2cb-4034-93e2-843ef7d021f6" providerId="ADAL" clId="{2B66416A-1FA0-CA4E-83DA-B51A4A2F69CC}" dt="2021-05-02T14:42:23.853" v="1467" actId="26606"/>
          <ac:spMkLst>
            <pc:docMk/>
            <pc:sldMk cId="2466524049" sldId="265"/>
            <ac:spMk id="10" creationId="{AB45A142-4255-493C-8284-5D566C121B10}"/>
          </ac:spMkLst>
        </pc:spChg>
        <pc:spChg chg="add del">
          <ac:chgData name="Elliott, Matthew" userId="d4e2ab31-f2cb-4034-93e2-843ef7d021f6" providerId="ADAL" clId="{2B66416A-1FA0-CA4E-83DA-B51A4A2F69CC}" dt="2021-05-02T14:42:27.312" v="1469" actId="26606"/>
          <ac:spMkLst>
            <pc:docMk/>
            <pc:sldMk cId="2466524049" sldId="265"/>
            <ac:spMk id="14" creationId="{743AA782-23D1-4521-8CAD-47662984AA08}"/>
          </ac:spMkLst>
        </pc:spChg>
        <pc:spChg chg="add del">
          <ac:chgData name="Elliott, Matthew" userId="d4e2ab31-f2cb-4034-93e2-843ef7d021f6" providerId="ADAL" clId="{2B66416A-1FA0-CA4E-83DA-B51A4A2F69CC}" dt="2021-05-02T14:42:27.312" v="1469" actId="26606"/>
          <ac:spMkLst>
            <pc:docMk/>
            <pc:sldMk cId="2466524049" sldId="265"/>
            <ac:spMk id="15" creationId="{71877DBC-BB60-40F0-AC93-2ACDBAAE60CE}"/>
          </ac:spMkLst>
        </pc:spChg>
        <pc:spChg chg="add del">
          <ac:chgData name="Elliott, Matthew" userId="d4e2ab31-f2cb-4034-93e2-843ef7d021f6" providerId="ADAL" clId="{2B66416A-1FA0-CA4E-83DA-B51A4A2F69CC}" dt="2021-05-02T14:42:29.304" v="1473" actId="26606"/>
          <ac:spMkLst>
            <pc:docMk/>
            <pc:sldMk cId="2466524049" sldId="265"/>
            <ac:spMk id="17" creationId="{04812C46-200A-4DEB-A05E-3ED6C68C2387}"/>
          </ac:spMkLst>
        </pc:spChg>
        <pc:spChg chg="add del">
          <ac:chgData name="Elliott, Matthew" userId="d4e2ab31-f2cb-4034-93e2-843ef7d021f6" providerId="ADAL" clId="{2B66416A-1FA0-CA4E-83DA-B51A4A2F69CC}" dt="2021-05-02T14:42:29.304" v="1473" actId="26606"/>
          <ac:spMkLst>
            <pc:docMk/>
            <pc:sldMk cId="2466524049" sldId="265"/>
            <ac:spMk id="18" creationId="{16BF4F81-CE79-4A24-860D-9959FF7162FB}"/>
          </ac:spMkLst>
        </pc:spChg>
        <pc:spChg chg="add del">
          <ac:chgData name="Elliott, Matthew" userId="d4e2ab31-f2cb-4034-93e2-843ef7d021f6" providerId="ADAL" clId="{2B66416A-1FA0-CA4E-83DA-B51A4A2F69CC}" dt="2021-05-02T14:42:31.154" v="1475" actId="26606"/>
          <ac:spMkLst>
            <pc:docMk/>
            <pc:sldMk cId="2466524049" sldId="265"/>
            <ac:spMk id="21" creationId="{7F57BEA8-497D-4AA8-8A18-BDCD696B25FE}"/>
          </ac:spMkLst>
        </pc:spChg>
        <pc:spChg chg="add del">
          <ac:chgData name="Elliott, Matthew" userId="d4e2ab31-f2cb-4034-93e2-843ef7d021f6" providerId="ADAL" clId="{2B66416A-1FA0-CA4E-83DA-B51A4A2F69CC}" dt="2021-05-02T14:42:43.713" v="1477" actId="26606"/>
          <ac:spMkLst>
            <pc:docMk/>
            <pc:sldMk cId="2466524049" sldId="265"/>
            <ac:spMk id="24" creationId="{2C9A9DA9-7DC8-488B-A882-123947B0F3D9}"/>
          </ac:spMkLst>
        </pc:spChg>
        <pc:spChg chg="add del">
          <ac:chgData name="Elliott, Matthew" userId="d4e2ab31-f2cb-4034-93e2-843ef7d021f6" providerId="ADAL" clId="{2B66416A-1FA0-CA4E-83DA-B51A4A2F69CC}" dt="2021-05-02T14:42:43.713" v="1477" actId="26606"/>
          <ac:spMkLst>
            <pc:docMk/>
            <pc:sldMk cId="2466524049" sldId="265"/>
            <ac:spMk id="25" creationId="{57F6BDD4-E066-4008-8011-6CC31AEB4556}"/>
          </ac:spMkLst>
        </pc:spChg>
        <pc:spChg chg="add del">
          <ac:chgData name="Elliott, Matthew" userId="d4e2ab31-f2cb-4034-93e2-843ef7d021f6" providerId="ADAL" clId="{2B66416A-1FA0-CA4E-83DA-B51A4A2F69CC}" dt="2021-05-02T14:42:43.713" v="1477" actId="26606"/>
          <ac:spMkLst>
            <pc:docMk/>
            <pc:sldMk cId="2466524049" sldId="265"/>
            <ac:spMk id="26" creationId="{2711A8FB-68FC-45FC-B01E-38F809E2D439}"/>
          </ac:spMkLst>
        </pc:spChg>
        <pc:spChg chg="add del">
          <ac:chgData name="Elliott, Matthew" userId="d4e2ab31-f2cb-4034-93e2-843ef7d021f6" providerId="ADAL" clId="{2B66416A-1FA0-CA4E-83DA-B51A4A2F69CC}" dt="2021-05-02T14:42:43.713" v="1477" actId="26606"/>
          <ac:spMkLst>
            <pc:docMk/>
            <pc:sldMk cId="2466524049" sldId="265"/>
            <ac:spMk id="27" creationId="{2A865FE3-5FC9-4049-87CF-30019C46C0F5}"/>
          </ac:spMkLst>
        </pc:spChg>
        <pc:spChg chg="add del mod">
          <ac:chgData name="Elliott, Matthew" userId="d4e2ab31-f2cb-4034-93e2-843ef7d021f6" providerId="ADAL" clId="{2B66416A-1FA0-CA4E-83DA-B51A4A2F69CC}" dt="2021-05-02T15:54:15.406" v="2118" actId="478"/>
          <ac:spMkLst>
            <pc:docMk/>
            <pc:sldMk cId="2466524049" sldId="265"/>
            <ac:spMk id="28" creationId="{B95A65EC-5749-074C-8156-A5673E7A8E62}"/>
          </ac:spMkLst>
        </pc:spChg>
        <pc:spChg chg="add del">
          <ac:chgData name="Elliott, Matthew" userId="d4e2ab31-f2cb-4034-93e2-843ef7d021f6" providerId="ADAL" clId="{2B66416A-1FA0-CA4E-83DA-B51A4A2F69CC}" dt="2021-05-02T14:54:13.513" v="1569" actId="26606"/>
          <ac:spMkLst>
            <pc:docMk/>
            <pc:sldMk cId="2466524049" sldId="265"/>
            <ac:spMk id="29" creationId="{AB45A142-4255-493C-8284-5D566C121B10}"/>
          </ac:spMkLst>
        </pc:spChg>
        <pc:spChg chg="add del">
          <ac:chgData name="Elliott, Matthew" userId="d4e2ab31-f2cb-4034-93e2-843ef7d021f6" providerId="ADAL" clId="{2B66416A-1FA0-CA4E-83DA-B51A4A2F69CC}" dt="2021-05-02T14:54:04.771" v="1556" actId="26606"/>
          <ac:spMkLst>
            <pc:docMk/>
            <pc:sldMk cId="2466524049" sldId="265"/>
            <ac:spMk id="36" creationId="{33CD251C-A887-4D2F-925B-FC097198538B}"/>
          </ac:spMkLst>
        </pc:spChg>
        <pc:spChg chg="add del">
          <ac:chgData name="Elliott, Matthew" userId="d4e2ab31-f2cb-4034-93e2-843ef7d021f6" providerId="ADAL" clId="{2B66416A-1FA0-CA4E-83DA-B51A4A2F69CC}" dt="2021-05-02T14:54:04.771" v="1556" actId="26606"/>
          <ac:spMkLst>
            <pc:docMk/>
            <pc:sldMk cId="2466524049" sldId="265"/>
            <ac:spMk id="38" creationId="{B19D093C-27FB-4032-B282-42C4563F257C}"/>
          </ac:spMkLst>
        </pc:spChg>
        <pc:spChg chg="add del mod">
          <ac:chgData name="Elliott, Matthew" userId="d4e2ab31-f2cb-4034-93e2-843ef7d021f6" providerId="ADAL" clId="{2B66416A-1FA0-CA4E-83DA-B51A4A2F69CC}" dt="2021-05-02T14:59:27.343" v="1620"/>
          <ac:spMkLst>
            <pc:docMk/>
            <pc:sldMk cId="2466524049" sldId="265"/>
            <ac:spMk id="39" creationId="{2F9089EA-E6FA-9A4A-A7A6-EFCD78213B31}"/>
          </ac:spMkLst>
        </pc:spChg>
        <pc:spChg chg="add del">
          <ac:chgData name="Elliott, Matthew" userId="d4e2ab31-f2cb-4034-93e2-843ef7d021f6" providerId="ADAL" clId="{2B66416A-1FA0-CA4E-83DA-B51A4A2F69CC}" dt="2021-05-02T14:54:07.220" v="1558" actId="26606"/>
          <ac:spMkLst>
            <pc:docMk/>
            <pc:sldMk cId="2466524049" sldId="265"/>
            <ac:spMk id="44" creationId="{B8D412AD-9CF4-4510-97DC-34D6CC830887}"/>
          </ac:spMkLst>
        </pc:spChg>
        <pc:spChg chg="add del">
          <ac:chgData name="Elliott, Matthew" userId="d4e2ab31-f2cb-4034-93e2-843ef7d021f6" providerId="ADAL" clId="{2B66416A-1FA0-CA4E-83DA-B51A4A2F69CC}" dt="2021-05-02T14:54:08.769" v="1560" actId="26606"/>
          <ac:spMkLst>
            <pc:docMk/>
            <pc:sldMk cId="2466524049" sldId="265"/>
            <ac:spMk id="47" creationId="{CEB41C5C-0F34-4DDA-9D7C-5E717F35F60C}"/>
          </ac:spMkLst>
        </pc:spChg>
        <pc:spChg chg="add del">
          <ac:chgData name="Elliott, Matthew" userId="d4e2ab31-f2cb-4034-93e2-843ef7d021f6" providerId="ADAL" clId="{2B66416A-1FA0-CA4E-83DA-B51A4A2F69CC}" dt="2021-05-02T14:54:09.525" v="1562" actId="26606"/>
          <ac:spMkLst>
            <pc:docMk/>
            <pc:sldMk cId="2466524049" sldId="265"/>
            <ac:spMk id="50" creationId="{AB45A142-4255-493C-8284-5D566C121B10}"/>
          </ac:spMkLst>
        </pc:spChg>
        <pc:spChg chg="add del">
          <ac:chgData name="Elliott, Matthew" userId="d4e2ab31-f2cb-4034-93e2-843ef7d021f6" providerId="ADAL" clId="{2B66416A-1FA0-CA4E-83DA-B51A4A2F69CC}" dt="2021-05-02T14:54:12.356" v="1564" actId="26606"/>
          <ac:spMkLst>
            <pc:docMk/>
            <pc:sldMk cId="2466524049" sldId="265"/>
            <ac:spMk id="53" creationId="{CEB41C5C-0F34-4DDA-9D7C-5E717F35F60C}"/>
          </ac:spMkLst>
        </pc:spChg>
        <pc:spChg chg="add del">
          <ac:chgData name="Elliott, Matthew" userId="d4e2ab31-f2cb-4034-93e2-843ef7d021f6" providerId="ADAL" clId="{2B66416A-1FA0-CA4E-83DA-B51A4A2F69CC}" dt="2021-05-02T14:54:12.964" v="1566" actId="26606"/>
          <ac:spMkLst>
            <pc:docMk/>
            <pc:sldMk cId="2466524049" sldId="265"/>
            <ac:spMk id="56" creationId="{AB45A142-4255-493C-8284-5D566C121B10}"/>
          </ac:spMkLst>
        </pc:spChg>
        <pc:spChg chg="add del">
          <ac:chgData name="Elliott, Matthew" userId="d4e2ab31-f2cb-4034-93e2-843ef7d021f6" providerId="ADAL" clId="{2B66416A-1FA0-CA4E-83DA-B51A4A2F69CC}" dt="2021-05-02T14:54:13.499" v="1568" actId="26606"/>
          <ac:spMkLst>
            <pc:docMk/>
            <pc:sldMk cId="2466524049" sldId="265"/>
            <ac:spMk id="59" creationId="{CEB41C5C-0F34-4DDA-9D7C-5E717F35F60C}"/>
          </ac:spMkLst>
        </pc:spChg>
        <pc:spChg chg="add del">
          <ac:chgData name="Elliott, Matthew" userId="d4e2ab31-f2cb-4034-93e2-843ef7d021f6" providerId="ADAL" clId="{2B66416A-1FA0-CA4E-83DA-B51A4A2F69CC}" dt="2021-05-02T15:54:27.137" v="2123" actId="26606"/>
          <ac:spMkLst>
            <pc:docMk/>
            <pc:sldMk cId="2466524049" sldId="265"/>
            <ac:spMk id="62" creationId="{AB45A142-4255-493C-8284-5D566C121B10}"/>
          </ac:spMkLst>
        </pc:spChg>
        <pc:spChg chg="add del">
          <ac:chgData name="Elliott, Matthew" userId="d4e2ab31-f2cb-4034-93e2-843ef7d021f6" providerId="ADAL" clId="{2B66416A-1FA0-CA4E-83DA-B51A4A2F69CC}" dt="2021-05-02T15:54:24.620" v="2120" actId="26606"/>
          <ac:spMkLst>
            <pc:docMk/>
            <pc:sldMk cId="2466524049" sldId="265"/>
            <ac:spMk id="68" creationId="{605494DE-B078-4D87-BB01-C84320618DAD}"/>
          </ac:spMkLst>
        </pc:spChg>
        <pc:spChg chg="add del">
          <ac:chgData name="Elliott, Matthew" userId="d4e2ab31-f2cb-4034-93e2-843ef7d021f6" providerId="ADAL" clId="{2B66416A-1FA0-CA4E-83DA-B51A4A2F69CC}" dt="2021-05-02T15:54:24.620" v="2120" actId="26606"/>
          <ac:spMkLst>
            <pc:docMk/>
            <pc:sldMk cId="2466524049" sldId="265"/>
            <ac:spMk id="70" creationId="{9A0576B0-CD8C-4661-95C8-A9F2CE7CDDB0}"/>
          </ac:spMkLst>
        </pc:spChg>
        <pc:spChg chg="add del">
          <ac:chgData name="Elliott, Matthew" userId="d4e2ab31-f2cb-4034-93e2-843ef7d021f6" providerId="ADAL" clId="{2B66416A-1FA0-CA4E-83DA-B51A4A2F69CC}" dt="2021-05-02T15:54:24.620" v="2120" actId="26606"/>
          <ac:spMkLst>
            <pc:docMk/>
            <pc:sldMk cId="2466524049" sldId="265"/>
            <ac:spMk id="72" creationId="{3FF60E2B-3919-423C-B1FF-56CDE6681165}"/>
          </ac:spMkLst>
        </pc:spChg>
        <pc:spChg chg="add mod">
          <ac:chgData name="Elliott, Matthew" userId="d4e2ab31-f2cb-4034-93e2-843ef7d021f6" providerId="ADAL" clId="{2B66416A-1FA0-CA4E-83DA-B51A4A2F69CC}" dt="2021-05-02T15:58:35.789" v="2162" actId="1076"/>
          <ac:spMkLst>
            <pc:docMk/>
            <pc:sldMk cId="2466524049" sldId="265"/>
            <ac:spMk id="73" creationId="{B3A006CB-A1A8-2D4B-91CC-BAE4B2052254}"/>
          </ac:spMkLst>
        </pc:spChg>
        <pc:spChg chg="add del">
          <ac:chgData name="Elliott, Matthew" userId="d4e2ab31-f2cb-4034-93e2-843ef7d021f6" providerId="ADAL" clId="{2B66416A-1FA0-CA4E-83DA-B51A4A2F69CC}" dt="2021-05-02T15:54:27.119" v="2122" actId="26606"/>
          <ac:spMkLst>
            <pc:docMk/>
            <pc:sldMk cId="2466524049" sldId="265"/>
            <ac:spMk id="74" creationId="{EE1FC7B4-E4A7-4452-B413-1A623E3A7230}"/>
          </ac:spMkLst>
        </pc:spChg>
        <pc:spChg chg="add del">
          <ac:chgData name="Elliott, Matthew" userId="d4e2ab31-f2cb-4034-93e2-843ef7d021f6" providerId="ADAL" clId="{2B66416A-1FA0-CA4E-83DA-B51A4A2F69CC}" dt="2021-05-02T15:54:27.119" v="2122" actId="26606"/>
          <ac:spMkLst>
            <pc:docMk/>
            <pc:sldMk cId="2466524049" sldId="265"/>
            <ac:spMk id="75" creationId="{E0709AF0-24F0-4486-B189-BE6386BDB198}"/>
          </ac:spMkLst>
        </pc:spChg>
        <pc:spChg chg="add del">
          <ac:chgData name="Elliott, Matthew" userId="d4e2ab31-f2cb-4034-93e2-843ef7d021f6" providerId="ADAL" clId="{2B66416A-1FA0-CA4E-83DA-B51A4A2F69CC}" dt="2021-05-02T15:54:27.119" v="2122" actId="26606"/>
          <ac:spMkLst>
            <pc:docMk/>
            <pc:sldMk cId="2466524049" sldId="265"/>
            <ac:spMk id="76" creationId="{FBE3B62F-5853-4A3C-B050-6186351A7176}"/>
          </ac:spMkLst>
        </pc:spChg>
        <pc:spChg chg="add del">
          <ac:chgData name="Elliott, Matthew" userId="d4e2ab31-f2cb-4034-93e2-843ef7d021f6" providerId="ADAL" clId="{2B66416A-1FA0-CA4E-83DA-B51A4A2F69CC}" dt="2021-05-02T15:55:55.827" v="2138" actId="26606"/>
          <ac:spMkLst>
            <pc:docMk/>
            <pc:sldMk cId="2466524049" sldId="265"/>
            <ac:spMk id="78" creationId="{605494DE-B078-4D87-BB01-C84320618DAD}"/>
          </ac:spMkLst>
        </pc:spChg>
        <pc:spChg chg="add del">
          <ac:chgData name="Elliott, Matthew" userId="d4e2ab31-f2cb-4034-93e2-843ef7d021f6" providerId="ADAL" clId="{2B66416A-1FA0-CA4E-83DA-B51A4A2F69CC}" dt="2021-05-02T15:55:55.827" v="2138" actId="26606"/>
          <ac:spMkLst>
            <pc:docMk/>
            <pc:sldMk cId="2466524049" sldId="265"/>
            <ac:spMk id="79" creationId="{9A0576B0-CD8C-4661-95C8-A9F2CE7CDDB0}"/>
          </ac:spMkLst>
        </pc:spChg>
        <pc:spChg chg="add del">
          <ac:chgData name="Elliott, Matthew" userId="d4e2ab31-f2cb-4034-93e2-843ef7d021f6" providerId="ADAL" clId="{2B66416A-1FA0-CA4E-83DA-B51A4A2F69CC}" dt="2021-05-02T15:55:55.827" v="2138" actId="26606"/>
          <ac:spMkLst>
            <pc:docMk/>
            <pc:sldMk cId="2466524049" sldId="265"/>
            <ac:spMk id="80" creationId="{3FF60E2B-3919-423C-B1FF-56CDE6681165}"/>
          </ac:spMkLst>
        </pc:spChg>
        <pc:spChg chg="add mod">
          <ac:chgData name="Elliott, Matthew" userId="d4e2ab31-f2cb-4034-93e2-843ef7d021f6" providerId="ADAL" clId="{2B66416A-1FA0-CA4E-83DA-B51A4A2F69CC}" dt="2021-05-02T15:59:12.157" v="2170" actId="1076"/>
          <ac:spMkLst>
            <pc:docMk/>
            <pc:sldMk cId="2466524049" sldId="265"/>
            <ac:spMk id="81" creationId="{99C8A622-CD93-9B48-B28B-4DEEAA77A9A1}"/>
          </ac:spMkLst>
        </pc:spChg>
        <pc:spChg chg="add">
          <ac:chgData name="Elliott, Matthew" userId="d4e2ab31-f2cb-4034-93e2-843ef7d021f6" providerId="ADAL" clId="{2B66416A-1FA0-CA4E-83DA-B51A4A2F69CC}" dt="2021-05-02T15:55:55.827" v="2138" actId="26606"/>
          <ac:spMkLst>
            <pc:docMk/>
            <pc:sldMk cId="2466524049" sldId="265"/>
            <ac:spMk id="85" creationId="{33CD251C-A887-4D2F-925B-FC097198538B}"/>
          </ac:spMkLst>
        </pc:spChg>
        <pc:spChg chg="add">
          <ac:chgData name="Elliott, Matthew" userId="d4e2ab31-f2cb-4034-93e2-843ef7d021f6" providerId="ADAL" clId="{2B66416A-1FA0-CA4E-83DA-B51A4A2F69CC}" dt="2021-05-02T15:55:55.827" v="2138" actId="26606"/>
          <ac:spMkLst>
            <pc:docMk/>
            <pc:sldMk cId="2466524049" sldId="265"/>
            <ac:spMk id="87" creationId="{B19D093C-27FB-4032-B282-42C4563F257C}"/>
          </ac:spMkLst>
        </pc:spChg>
        <pc:grpChg chg="add del">
          <ac:chgData name="Elliott, Matthew" userId="d4e2ab31-f2cb-4034-93e2-843ef7d021f6" providerId="ADAL" clId="{2B66416A-1FA0-CA4E-83DA-B51A4A2F69CC}" dt="2021-05-02T14:54:04.771" v="1556" actId="26606"/>
          <ac:grpSpMkLst>
            <pc:docMk/>
            <pc:sldMk cId="2466524049" sldId="265"/>
            <ac:grpSpMk id="40" creationId="{35EE815E-1BD3-4777-B652-6D98825BF66B}"/>
          </ac:grpSpMkLst>
        </pc:grpChg>
        <pc:grpChg chg="add">
          <ac:chgData name="Elliott, Matthew" userId="d4e2ab31-f2cb-4034-93e2-843ef7d021f6" providerId="ADAL" clId="{2B66416A-1FA0-CA4E-83DA-B51A4A2F69CC}" dt="2021-05-02T15:55:55.827" v="2138" actId="26606"/>
          <ac:grpSpMkLst>
            <pc:docMk/>
            <pc:sldMk cId="2466524049" sldId="265"/>
            <ac:grpSpMk id="89" creationId="{35EE815E-1BD3-4777-B652-6D98825BF66B}"/>
          </ac:grpSpMkLst>
        </pc:grpChg>
        <pc:picChg chg="add del mod">
          <ac:chgData name="Elliott, Matthew" userId="d4e2ab31-f2cb-4034-93e2-843ef7d021f6" providerId="ADAL" clId="{2B66416A-1FA0-CA4E-83DA-B51A4A2F69CC}" dt="2021-05-02T14:52:56.378" v="1550" actId="478"/>
          <ac:picMkLst>
            <pc:docMk/>
            <pc:sldMk cId="2466524049" sldId="265"/>
            <ac:picMk id="5" creationId="{FA27B18B-42F2-FA4A-B9AB-E32B4F59BA16}"/>
          </ac:picMkLst>
        </pc:picChg>
        <pc:picChg chg="add mod ord">
          <ac:chgData name="Elliott, Matthew" userId="d4e2ab31-f2cb-4034-93e2-843ef7d021f6" providerId="ADAL" clId="{2B66416A-1FA0-CA4E-83DA-B51A4A2F69CC}" dt="2021-05-02T15:58:11.449" v="2157" actId="1076"/>
          <ac:picMkLst>
            <pc:docMk/>
            <pc:sldMk cId="2466524049" sldId="265"/>
            <ac:picMk id="31" creationId="{ECA4527F-D41D-BA4E-8D38-12947B07882C}"/>
          </ac:picMkLst>
        </pc:picChg>
        <pc:cxnChg chg="add del mod">
          <ac:chgData name="Elliott, Matthew" userId="d4e2ab31-f2cb-4034-93e2-843ef7d021f6" providerId="ADAL" clId="{2B66416A-1FA0-CA4E-83DA-B51A4A2F69CC}" dt="2021-05-02T15:54:15.406" v="2118" actId="478"/>
          <ac:cxnSpMkLst>
            <pc:docMk/>
            <pc:sldMk cId="2466524049" sldId="265"/>
            <ac:cxnSpMk id="8" creationId="{DECF2B94-34F5-CC45-B83C-A7C765FA617D}"/>
          </ac:cxnSpMkLst>
        </pc:cxnChg>
        <pc:cxnChg chg="add del">
          <ac:chgData name="Elliott, Matthew" userId="d4e2ab31-f2cb-4034-93e2-843ef7d021f6" providerId="ADAL" clId="{2B66416A-1FA0-CA4E-83DA-B51A4A2F69CC}" dt="2021-05-02T14:42:23.853" v="1467" actId="26606"/>
          <ac:cxnSpMkLst>
            <pc:docMk/>
            <pc:sldMk cId="2466524049" sldId="265"/>
            <ac:cxnSpMk id="12" creationId="{38FB9660-F42F-4313-BBC4-47C007FE484C}"/>
          </ac:cxnSpMkLst>
        </pc:cxnChg>
        <pc:cxnChg chg="add del">
          <ac:chgData name="Elliott, Matthew" userId="d4e2ab31-f2cb-4034-93e2-843ef7d021f6" providerId="ADAL" clId="{2B66416A-1FA0-CA4E-83DA-B51A4A2F69CC}" dt="2021-05-02T14:42:31.154" v="1475" actId="26606"/>
          <ac:cxnSpMkLst>
            <pc:docMk/>
            <pc:sldMk cId="2466524049" sldId="265"/>
            <ac:cxnSpMk id="16" creationId="{AD7193FB-6AE6-4B3B-8F89-56B55DD63B4D}"/>
          </ac:cxnSpMkLst>
        </pc:cxnChg>
        <pc:cxnChg chg="add del">
          <ac:chgData name="Elliott, Matthew" userId="d4e2ab31-f2cb-4034-93e2-843ef7d021f6" providerId="ADAL" clId="{2B66416A-1FA0-CA4E-83DA-B51A4A2F69CC}" dt="2021-05-02T14:42:31.154" v="1475" actId="26606"/>
          <ac:cxnSpMkLst>
            <pc:docMk/>
            <pc:sldMk cId="2466524049" sldId="265"/>
            <ac:cxnSpMk id="20" creationId="{D2E961F1-4A28-4A5F-BBD4-6E400E5E6C75}"/>
          </ac:cxnSpMkLst>
        </pc:cxnChg>
        <pc:cxnChg chg="add del">
          <ac:chgData name="Elliott, Matthew" userId="d4e2ab31-f2cb-4034-93e2-843ef7d021f6" providerId="ADAL" clId="{2B66416A-1FA0-CA4E-83DA-B51A4A2F69CC}" dt="2021-05-02T14:42:31.154" v="1475" actId="26606"/>
          <ac:cxnSpMkLst>
            <pc:docMk/>
            <pc:sldMk cId="2466524049" sldId="265"/>
            <ac:cxnSpMk id="22" creationId="{A82415D3-DDE5-4D63-8CB3-23A5EC581B27}"/>
          </ac:cxnSpMkLst>
        </pc:cxnChg>
        <pc:cxnChg chg="add del">
          <ac:chgData name="Elliott, Matthew" userId="d4e2ab31-f2cb-4034-93e2-843ef7d021f6" providerId="ADAL" clId="{2B66416A-1FA0-CA4E-83DA-B51A4A2F69CC}" dt="2021-05-02T14:54:13.513" v="1569" actId="26606"/>
          <ac:cxnSpMkLst>
            <pc:docMk/>
            <pc:sldMk cId="2466524049" sldId="265"/>
            <ac:cxnSpMk id="30" creationId="{38FB9660-F42F-4313-BBC4-47C007FE484C}"/>
          </ac:cxnSpMkLst>
        </pc:cxnChg>
        <pc:cxnChg chg="add del">
          <ac:chgData name="Elliott, Matthew" userId="d4e2ab31-f2cb-4034-93e2-843ef7d021f6" providerId="ADAL" clId="{2B66416A-1FA0-CA4E-83DA-B51A4A2F69CC}" dt="2021-05-02T14:54:07.220" v="1558" actId="26606"/>
          <ac:cxnSpMkLst>
            <pc:docMk/>
            <pc:sldMk cId="2466524049" sldId="265"/>
            <ac:cxnSpMk id="45" creationId="{E8FC89CA-47F1-4934-B283-0E52680A131B}"/>
          </ac:cxnSpMkLst>
        </pc:cxnChg>
        <pc:cxnChg chg="add del">
          <ac:chgData name="Elliott, Matthew" userId="d4e2ab31-f2cb-4034-93e2-843ef7d021f6" providerId="ADAL" clId="{2B66416A-1FA0-CA4E-83DA-B51A4A2F69CC}" dt="2021-05-02T14:54:08.769" v="1560" actId="26606"/>
          <ac:cxnSpMkLst>
            <pc:docMk/>
            <pc:sldMk cId="2466524049" sldId="265"/>
            <ac:cxnSpMk id="48" creationId="{57E1E5E6-F385-4E9C-B201-BA5BDE5CAD52}"/>
          </ac:cxnSpMkLst>
        </pc:cxnChg>
        <pc:cxnChg chg="add del">
          <ac:chgData name="Elliott, Matthew" userId="d4e2ab31-f2cb-4034-93e2-843ef7d021f6" providerId="ADAL" clId="{2B66416A-1FA0-CA4E-83DA-B51A4A2F69CC}" dt="2021-05-02T14:54:09.525" v="1562" actId="26606"/>
          <ac:cxnSpMkLst>
            <pc:docMk/>
            <pc:sldMk cId="2466524049" sldId="265"/>
            <ac:cxnSpMk id="51" creationId="{38FB9660-F42F-4313-BBC4-47C007FE484C}"/>
          </ac:cxnSpMkLst>
        </pc:cxnChg>
        <pc:cxnChg chg="add del">
          <ac:chgData name="Elliott, Matthew" userId="d4e2ab31-f2cb-4034-93e2-843ef7d021f6" providerId="ADAL" clId="{2B66416A-1FA0-CA4E-83DA-B51A4A2F69CC}" dt="2021-05-02T14:54:12.356" v="1564" actId="26606"/>
          <ac:cxnSpMkLst>
            <pc:docMk/>
            <pc:sldMk cId="2466524049" sldId="265"/>
            <ac:cxnSpMk id="54" creationId="{57E1E5E6-F385-4E9C-B201-BA5BDE5CAD52}"/>
          </ac:cxnSpMkLst>
        </pc:cxnChg>
        <pc:cxnChg chg="add del">
          <ac:chgData name="Elliott, Matthew" userId="d4e2ab31-f2cb-4034-93e2-843ef7d021f6" providerId="ADAL" clId="{2B66416A-1FA0-CA4E-83DA-B51A4A2F69CC}" dt="2021-05-02T14:54:12.964" v="1566" actId="26606"/>
          <ac:cxnSpMkLst>
            <pc:docMk/>
            <pc:sldMk cId="2466524049" sldId="265"/>
            <ac:cxnSpMk id="57" creationId="{38FB9660-F42F-4313-BBC4-47C007FE484C}"/>
          </ac:cxnSpMkLst>
        </pc:cxnChg>
        <pc:cxnChg chg="add del">
          <ac:chgData name="Elliott, Matthew" userId="d4e2ab31-f2cb-4034-93e2-843ef7d021f6" providerId="ADAL" clId="{2B66416A-1FA0-CA4E-83DA-B51A4A2F69CC}" dt="2021-05-02T14:54:13.499" v="1568" actId="26606"/>
          <ac:cxnSpMkLst>
            <pc:docMk/>
            <pc:sldMk cId="2466524049" sldId="265"/>
            <ac:cxnSpMk id="60" creationId="{57E1E5E6-F385-4E9C-B201-BA5BDE5CAD52}"/>
          </ac:cxnSpMkLst>
        </pc:cxnChg>
        <pc:cxnChg chg="add del">
          <ac:chgData name="Elliott, Matthew" userId="d4e2ab31-f2cb-4034-93e2-843ef7d021f6" providerId="ADAL" clId="{2B66416A-1FA0-CA4E-83DA-B51A4A2F69CC}" dt="2021-05-02T15:54:27.137" v="2123" actId="26606"/>
          <ac:cxnSpMkLst>
            <pc:docMk/>
            <pc:sldMk cId="2466524049" sldId="265"/>
            <ac:cxnSpMk id="63" creationId="{38FB9660-F42F-4313-BBC4-47C007FE484C}"/>
          </ac:cxnSpMkLst>
        </pc:cxnChg>
        <pc:cxnChg chg="add mod">
          <ac:chgData name="Elliott, Matthew" userId="d4e2ab31-f2cb-4034-93e2-843ef7d021f6" providerId="ADAL" clId="{2B66416A-1FA0-CA4E-83DA-B51A4A2F69CC}" dt="2021-05-02T15:59:09.878" v="2169" actId="1076"/>
          <ac:cxnSpMkLst>
            <pc:docMk/>
            <pc:sldMk cId="2466524049" sldId="265"/>
            <ac:cxnSpMk id="77" creationId="{8AFF09BA-A182-D442-9A14-799F4A21319F}"/>
          </ac:cxnSpMkLst>
        </pc:cxnChg>
      </pc:sldChg>
      <pc:sldChg chg="addSp delSp modSp new mod setBg delAnim modAnim setClrOvrMap">
        <pc:chgData name="Elliott, Matthew" userId="d4e2ab31-f2cb-4034-93e2-843ef7d021f6" providerId="ADAL" clId="{2B66416A-1FA0-CA4E-83DA-B51A4A2F69CC}" dt="2021-05-02T16:31:05.797" v="3097" actId="120"/>
        <pc:sldMkLst>
          <pc:docMk/>
          <pc:sldMk cId="336113516" sldId="266"/>
        </pc:sldMkLst>
        <pc:spChg chg="mod">
          <ac:chgData name="Elliott, Matthew" userId="d4e2ab31-f2cb-4034-93e2-843ef7d021f6" providerId="ADAL" clId="{2B66416A-1FA0-CA4E-83DA-B51A4A2F69CC}" dt="2021-05-02T16:23:01.829" v="2846" actId="1076"/>
          <ac:spMkLst>
            <pc:docMk/>
            <pc:sldMk cId="336113516" sldId="266"/>
            <ac:spMk id="2" creationId="{DAA74092-65E0-8645-935A-FC24D1F1B217}"/>
          </ac:spMkLst>
        </pc:spChg>
        <pc:spChg chg="add del mod">
          <ac:chgData name="Elliott, Matthew" userId="d4e2ab31-f2cb-4034-93e2-843ef7d021f6" providerId="ADAL" clId="{2B66416A-1FA0-CA4E-83DA-B51A4A2F69CC}" dt="2021-05-02T16:31:05.797" v="3097" actId="120"/>
          <ac:spMkLst>
            <pc:docMk/>
            <pc:sldMk cId="336113516" sldId="266"/>
            <ac:spMk id="3" creationId="{103FD6E7-1D18-7340-ADBB-45039E8075F2}"/>
          </ac:spMkLst>
        </pc:spChg>
        <pc:spChg chg="add del">
          <ac:chgData name="Elliott, Matthew" userId="d4e2ab31-f2cb-4034-93e2-843ef7d021f6" providerId="ADAL" clId="{2B66416A-1FA0-CA4E-83DA-B51A4A2F69CC}" dt="2021-05-02T15:27:09.692" v="2077" actId="26606"/>
          <ac:spMkLst>
            <pc:docMk/>
            <pc:sldMk cId="336113516" sldId="266"/>
            <ac:spMk id="9" creationId="{CEB41C5C-0F34-4DDA-9D7C-5E717F35F60C}"/>
          </ac:spMkLst>
        </pc:spChg>
        <pc:spChg chg="add del">
          <ac:chgData name="Elliott, Matthew" userId="d4e2ab31-f2cb-4034-93e2-843ef7d021f6" providerId="ADAL" clId="{2B66416A-1FA0-CA4E-83DA-B51A4A2F69CC}" dt="2021-05-02T15:03:11.664" v="1629" actId="26606"/>
          <ac:spMkLst>
            <pc:docMk/>
            <pc:sldMk cId="336113516" sldId="266"/>
            <ac:spMk id="10" creationId="{AB45A142-4255-493C-8284-5D566C121B10}"/>
          </ac:spMkLst>
        </pc:spChg>
        <pc:spChg chg="add del">
          <ac:chgData name="Elliott, Matthew" userId="d4e2ab31-f2cb-4034-93e2-843ef7d021f6" providerId="ADAL" clId="{2B66416A-1FA0-CA4E-83DA-B51A4A2F69CC}" dt="2021-05-02T15:27:09.668" v="2076" actId="26606"/>
          <ac:spMkLst>
            <pc:docMk/>
            <pc:sldMk cId="336113516" sldId="266"/>
            <ac:spMk id="16" creationId="{CEB41C5C-0F34-4DDA-9D7C-5E717F35F60C}"/>
          </ac:spMkLst>
        </pc:spChg>
        <pc:spChg chg="add del">
          <ac:chgData name="Elliott, Matthew" userId="d4e2ab31-f2cb-4034-93e2-843ef7d021f6" providerId="ADAL" clId="{2B66416A-1FA0-CA4E-83DA-B51A4A2F69CC}" dt="2021-05-02T15:27:15.461" v="2078" actId="26606"/>
          <ac:spMkLst>
            <pc:docMk/>
            <pc:sldMk cId="336113516" sldId="266"/>
            <ac:spMk id="20" creationId="{CEB41C5C-0F34-4DDA-9D7C-5E717F35F60C}"/>
          </ac:spMkLst>
        </pc:spChg>
        <pc:spChg chg="add del">
          <ac:chgData name="Elliott, Matthew" userId="d4e2ab31-f2cb-4034-93e2-843ef7d021f6" providerId="ADAL" clId="{2B66416A-1FA0-CA4E-83DA-B51A4A2F69CC}" dt="2021-05-02T15:27:23.172" v="2079" actId="26606"/>
          <ac:spMkLst>
            <pc:docMk/>
            <pc:sldMk cId="336113516" sldId="266"/>
            <ac:spMk id="26" creationId="{CEB41C5C-0F34-4DDA-9D7C-5E717F35F60C}"/>
          </ac:spMkLst>
        </pc:spChg>
        <pc:spChg chg="add del">
          <ac:chgData name="Elliott, Matthew" userId="d4e2ab31-f2cb-4034-93e2-843ef7d021f6" providerId="ADAL" clId="{2B66416A-1FA0-CA4E-83DA-B51A4A2F69CC}" dt="2021-05-02T15:27:27.116" v="2080" actId="26606"/>
          <ac:spMkLst>
            <pc:docMk/>
            <pc:sldMk cId="336113516" sldId="266"/>
            <ac:spMk id="33" creationId="{B8D412AD-9CF4-4510-97DC-34D6CC830887}"/>
          </ac:spMkLst>
        </pc:spChg>
        <pc:spChg chg="add del">
          <ac:chgData name="Elliott, Matthew" userId="d4e2ab31-f2cb-4034-93e2-843ef7d021f6" providerId="ADAL" clId="{2B66416A-1FA0-CA4E-83DA-B51A4A2F69CC}" dt="2021-05-02T15:27:41.553" v="2081" actId="26606"/>
          <ac:spMkLst>
            <pc:docMk/>
            <pc:sldMk cId="336113516" sldId="266"/>
            <ac:spMk id="40" creationId="{CEB41C5C-0F34-4DDA-9D7C-5E717F35F60C}"/>
          </ac:spMkLst>
        </pc:spChg>
        <pc:spChg chg="add del">
          <ac:chgData name="Elliott, Matthew" userId="d4e2ab31-f2cb-4034-93e2-843ef7d021f6" providerId="ADAL" clId="{2B66416A-1FA0-CA4E-83DA-B51A4A2F69CC}" dt="2021-05-02T15:28:00.933" v="2082" actId="26606"/>
          <ac:spMkLst>
            <pc:docMk/>
            <pc:sldMk cId="336113516" sldId="266"/>
            <ac:spMk id="47" creationId="{CEB41C5C-0F34-4DDA-9D7C-5E717F35F60C}"/>
          </ac:spMkLst>
        </pc:spChg>
        <pc:spChg chg="add del">
          <ac:chgData name="Elliott, Matthew" userId="d4e2ab31-f2cb-4034-93e2-843ef7d021f6" providerId="ADAL" clId="{2B66416A-1FA0-CA4E-83DA-B51A4A2F69CC}" dt="2021-05-02T15:28:23.547" v="2083" actId="26606"/>
          <ac:spMkLst>
            <pc:docMk/>
            <pc:sldMk cId="336113516" sldId="266"/>
            <ac:spMk id="54" creationId="{CEB41C5C-0F34-4DDA-9D7C-5E717F35F60C}"/>
          </ac:spMkLst>
        </pc:spChg>
        <pc:spChg chg="add del">
          <ac:chgData name="Elliott, Matthew" userId="d4e2ab31-f2cb-4034-93e2-843ef7d021f6" providerId="ADAL" clId="{2B66416A-1FA0-CA4E-83DA-B51A4A2F69CC}" dt="2021-05-02T15:28:42.743" v="2084" actId="26606"/>
          <ac:spMkLst>
            <pc:docMk/>
            <pc:sldMk cId="336113516" sldId="266"/>
            <ac:spMk id="61" creationId="{CEB41C5C-0F34-4DDA-9D7C-5E717F35F60C}"/>
          </ac:spMkLst>
        </pc:spChg>
        <pc:spChg chg="add del">
          <ac:chgData name="Elliott, Matthew" userId="d4e2ab31-f2cb-4034-93e2-843ef7d021f6" providerId="ADAL" clId="{2B66416A-1FA0-CA4E-83DA-B51A4A2F69CC}" dt="2021-05-02T15:45:12.554" v="2093" actId="26606"/>
          <ac:spMkLst>
            <pc:docMk/>
            <pc:sldMk cId="336113516" sldId="266"/>
            <ac:spMk id="68" creationId="{CEB41C5C-0F34-4DDA-9D7C-5E717F35F60C}"/>
          </ac:spMkLst>
        </pc:spChg>
        <pc:spChg chg="add del">
          <ac:chgData name="Elliott, Matthew" userId="d4e2ab31-f2cb-4034-93e2-843ef7d021f6" providerId="ADAL" clId="{2B66416A-1FA0-CA4E-83DA-B51A4A2F69CC}" dt="2021-05-02T15:53:48.647" v="2117" actId="26606"/>
          <ac:spMkLst>
            <pc:docMk/>
            <pc:sldMk cId="336113516" sldId="266"/>
            <ac:spMk id="75" creationId="{CEB41C5C-0F34-4DDA-9D7C-5E717F35F60C}"/>
          </ac:spMkLst>
        </pc:spChg>
        <pc:spChg chg="add del">
          <ac:chgData name="Elliott, Matthew" userId="d4e2ab31-f2cb-4034-93e2-843ef7d021f6" providerId="ADAL" clId="{2B66416A-1FA0-CA4E-83DA-B51A4A2F69CC}" dt="2021-05-02T15:54:36.724" v="2124" actId="26606"/>
          <ac:spMkLst>
            <pc:docMk/>
            <pc:sldMk cId="336113516" sldId="266"/>
            <ac:spMk id="82" creationId="{C7FA33FF-088D-4F16-95A2-2C64D353DEA8}"/>
          </ac:spMkLst>
        </pc:spChg>
        <pc:spChg chg="add del">
          <ac:chgData name="Elliott, Matthew" userId="d4e2ab31-f2cb-4034-93e2-843ef7d021f6" providerId="ADAL" clId="{2B66416A-1FA0-CA4E-83DA-B51A4A2F69CC}" dt="2021-05-02T15:54:36.724" v="2124" actId="26606"/>
          <ac:spMkLst>
            <pc:docMk/>
            <pc:sldMk cId="336113516" sldId="266"/>
            <ac:spMk id="84" creationId="{A376EFB1-01CF-419F-ABF1-2AF02BBFCBD1}"/>
          </ac:spMkLst>
        </pc:spChg>
        <pc:spChg chg="add del">
          <ac:chgData name="Elliott, Matthew" userId="d4e2ab31-f2cb-4034-93e2-843ef7d021f6" providerId="ADAL" clId="{2B66416A-1FA0-CA4E-83DA-B51A4A2F69CC}" dt="2021-05-02T15:54:36.724" v="2124" actId="26606"/>
          <ac:spMkLst>
            <pc:docMk/>
            <pc:sldMk cId="336113516" sldId="266"/>
            <ac:spMk id="86" creationId="{FF9DEA15-78BD-4750-AA18-B9F28A6D5AB8}"/>
          </ac:spMkLst>
        </pc:spChg>
        <pc:spChg chg="add">
          <ac:chgData name="Elliott, Matthew" userId="d4e2ab31-f2cb-4034-93e2-843ef7d021f6" providerId="ADAL" clId="{2B66416A-1FA0-CA4E-83DA-B51A4A2F69CC}" dt="2021-05-02T15:54:36.724" v="2124" actId="26606"/>
          <ac:spMkLst>
            <pc:docMk/>
            <pc:sldMk cId="336113516" sldId="266"/>
            <ac:spMk id="91" creationId="{33CD251C-A887-4D2F-925B-FC097198538B}"/>
          </ac:spMkLst>
        </pc:spChg>
        <pc:spChg chg="add">
          <ac:chgData name="Elliott, Matthew" userId="d4e2ab31-f2cb-4034-93e2-843ef7d021f6" providerId="ADAL" clId="{2B66416A-1FA0-CA4E-83DA-B51A4A2F69CC}" dt="2021-05-02T15:54:36.724" v="2124" actId="26606"/>
          <ac:spMkLst>
            <pc:docMk/>
            <pc:sldMk cId="336113516" sldId="266"/>
            <ac:spMk id="93" creationId="{B19D093C-27FB-4032-B282-42C4563F257C}"/>
          </ac:spMkLst>
        </pc:spChg>
        <pc:grpChg chg="add">
          <ac:chgData name="Elliott, Matthew" userId="d4e2ab31-f2cb-4034-93e2-843ef7d021f6" providerId="ADAL" clId="{2B66416A-1FA0-CA4E-83DA-B51A4A2F69CC}" dt="2021-05-02T15:54:36.724" v="2124" actId="26606"/>
          <ac:grpSpMkLst>
            <pc:docMk/>
            <pc:sldMk cId="336113516" sldId="266"/>
            <ac:grpSpMk id="95" creationId="{35EE815E-1BD3-4777-B652-6D98825BF66B}"/>
          </ac:grpSpMkLst>
        </pc:grpChg>
        <pc:picChg chg="add del mod">
          <ac:chgData name="Elliott, Matthew" userId="d4e2ab31-f2cb-4034-93e2-843ef7d021f6" providerId="ADAL" clId="{2B66416A-1FA0-CA4E-83DA-B51A4A2F69CC}" dt="2021-05-02T15:44:58.258" v="2091" actId="478"/>
          <ac:picMkLst>
            <pc:docMk/>
            <pc:sldMk cId="336113516" sldId="266"/>
            <ac:picMk id="4" creationId="{34D8978C-A4EE-F44D-91CF-5F4AE022F921}"/>
          </ac:picMkLst>
        </pc:picChg>
        <pc:picChg chg="add mod">
          <ac:chgData name="Elliott, Matthew" userId="d4e2ab31-f2cb-4034-93e2-843ef7d021f6" providerId="ADAL" clId="{2B66416A-1FA0-CA4E-83DA-B51A4A2F69CC}" dt="2021-05-02T15:54:36.724" v="2124" actId="26606"/>
          <ac:picMkLst>
            <pc:docMk/>
            <pc:sldMk cId="336113516" sldId="266"/>
            <ac:picMk id="5" creationId="{A891CB02-374B-A548-BC48-FA28061E5D0B}"/>
          </ac:picMkLst>
        </pc:picChg>
        <pc:picChg chg="add del">
          <ac:chgData name="Elliott, Matthew" userId="d4e2ab31-f2cb-4034-93e2-843ef7d021f6" providerId="ADAL" clId="{2B66416A-1FA0-CA4E-83DA-B51A4A2F69CC}" dt="2021-05-02T15:03:11.664" v="1629" actId="26606"/>
          <ac:picMkLst>
            <pc:docMk/>
            <pc:sldMk cId="336113516" sldId="266"/>
            <ac:picMk id="7" creationId="{82224691-17BD-4B05-846E-0B1D916FACF0}"/>
          </ac:picMkLst>
        </pc:picChg>
        <pc:cxnChg chg="add del">
          <ac:chgData name="Elliott, Matthew" userId="d4e2ab31-f2cb-4034-93e2-843ef7d021f6" providerId="ADAL" clId="{2B66416A-1FA0-CA4E-83DA-B51A4A2F69CC}" dt="2021-05-02T15:27:09.692" v="2077" actId="26606"/>
          <ac:cxnSpMkLst>
            <pc:docMk/>
            <pc:sldMk cId="336113516" sldId="266"/>
            <ac:cxnSpMk id="11" creationId="{57E1E5E6-F385-4E9C-B201-BA5BDE5CAD52}"/>
          </ac:cxnSpMkLst>
        </pc:cxnChg>
        <pc:cxnChg chg="add del">
          <ac:chgData name="Elliott, Matthew" userId="d4e2ab31-f2cb-4034-93e2-843ef7d021f6" providerId="ADAL" clId="{2B66416A-1FA0-CA4E-83DA-B51A4A2F69CC}" dt="2021-05-02T15:03:11.664" v="1629" actId="26606"/>
          <ac:cxnSpMkLst>
            <pc:docMk/>
            <pc:sldMk cId="336113516" sldId="266"/>
            <ac:cxnSpMk id="12" creationId="{38FB9660-F42F-4313-BBC4-47C007FE484C}"/>
          </ac:cxnSpMkLst>
        </pc:cxnChg>
        <pc:cxnChg chg="add del">
          <ac:chgData name="Elliott, Matthew" userId="d4e2ab31-f2cb-4034-93e2-843ef7d021f6" providerId="ADAL" clId="{2B66416A-1FA0-CA4E-83DA-B51A4A2F69CC}" dt="2021-05-02T15:27:09.668" v="2076" actId="26606"/>
          <ac:cxnSpMkLst>
            <pc:docMk/>
            <pc:sldMk cId="336113516" sldId="266"/>
            <ac:cxnSpMk id="18" creationId="{57E1E5E6-F385-4E9C-B201-BA5BDE5CAD52}"/>
          </ac:cxnSpMkLst>
        </pc:cxnChg>
        <pc:cxnChg chg="add del">
          <ac:chgData name="Elliott, Matthew" userId="d4e2ab31-f2cb-4034-93e2-843ef7d021f6" providerId="ADAL" clId="{2B66416A-1FA0-CA4E-83DA-B51A4A2F69CC}" dt="2021-05-02T15:27:15.461" v="2078" actId="26606"/>
          <ac:cxnSpMkLst>
            <pc:docMk/>
            <pc:sldMk cId="336113516" sldId="266"/>
            <ac:cxnSpMk id="21" creationId="{57E1E5E6-F385-4E9C-B201-BA5BDE5CAD52}"/>
          </ac:cxnSpMkLst>
        </pc:cxnChg>
        <pc:cxnChg chg="add del">
          <ac:chgData name="Elliott, Matthew" userId="d4e2ab31-f2cb-4034-93e2-843ef7d021f6" providerId="ADAL" clId="{2B66416A-1FA0-CA4E-83DA-B51A4A2F69CC}" dt="2021-05-02T15:27:23.172" v="2079" actId="26606"/>
          <ac:cxnSpMkLst>
            <pc:docMk/>
            <pc:sldMk cId="336113516" sldId="266"/>
            <ac:cxnSpMk id="28" creationId="{57E1E5E6-F385-4E9C-B201-BA5BDE5CAD52}"/>
          </ac:cxnSpMkLst>
        </pc:cxnChg>
        <pc:cxnChg chg="add del">
          <ac:chgData name="Elliott, Matthew" userId="d4e2ab31-f2cb-4034-93e2-843ef7d021f6" providerId="ADAL" clId="{2B66416A-1FA0-CA4E-83DA-B51A4A2F69CC}" dt="2021-05-02T15:27:27.116" v="2080" actId="26606"/>
          <ac:cxnSpMkLst>
            <pc:docMk/>
            <pc:sldMk cId="336113516" sldId="266"/>
            <ac:cxnSpMk id="35" creationId="{E8FC89CA-47F1-4934-B283-0E52680A131B}"/>
          </ac:cxnSpMkLst>
        </pc:cxnChg>
        <pc:cxnChg chg="add del">
          <ac:chgData name="Elliott, Matthew" userId="d4e2ab31-f2cb-4034-93e2-843ef7d021f6" providerId="ADAL" clId="{2B66416A-1FA0-CA4E-83DA-B51A4A2F69CC}" dt="2021-05-02T15:27:41.553" v="2081" actId="26606"/>
          <ac:cxnSpMkLst>
            <pc:docMk/>
            <pc:sldMk cId="336113516" sldId="266"/>
            <ac:cxnSpMk id="42" creationId="{57E1E5E6-F385-4E9C-B201-BA5BDE5CAD52}"/>
          </ac:cxnSpMkLst>
        </pc:cxnChg>
        <pc:cxnChg chg="add del">
          <ac:chgData name="Elliott, Matthew" userId="d4e2ab31-f2cb-4034-93e2-843ef7d021f6" providerId="ADAL" clId="{2B66416A-1FA0-CA4E-83DA-B51A4A2F69CC}" dt="2021-05-02T15:28:00.933" v="2082" actId="26606"/>
          <ac:cxnSpMkLst>
            <pc:docMk/>
            <pc:sldMk cId="336113516" sldId="266"/>
            <ac:cxnSpMk id="49" creationId="{57E1E5E6-F385-4E9C-B201-BA5BDE5CAD52}"/>
          </ac:cxnSpMkLst>
        </pc:cxnChg>
        <pc:cxnChg chg="add del">
          <ac:chgData name="Elliott, Matthew" userId="d4e2ab31-f2cb-4034-93e2-843ef7d021f6" providerId="ADAL" clId="{2B66416A-1FA0-CA4E-83DA-B51A4A2F69CC}" dt="2021-05-02T15:28:23.547" v="2083" actId="26606"/>
          <ac:cxnSpMkLst>
            <pc:docMk/>
            <pc:sldMk cId="336113516" sldId="266"/>
            <ac:cxnSpMk id="56" creationId="{57E1E5E6-F385-4E9C-B201-BA5BDE5CAD52}"/>
          </ac:cxnSpMkLst>
        </pc:cxnChg>
        <pc:cxnChg chg="add del">
          <ac:chgData name="Elliott, Matthew" userId="d4e2ab31-f2cb-4034-93e2-843ef7d021f6" providerId="ADAL" clId="{2B66416A-1FA0-CA4E-83DA-B51A4A2F69CC}" dt="2021-05-02T15:28:42.743" v="2084" actId="26606"/>
          <ac:cxnSpMkLst>
            <pc:docMk/>
            <pc:sldMk cId="336113516" sldId="266"/>
            <ac:cxnSpMk id="63" creationId="{57E1E5E6-F385-4E9C-B201-BA5BDE5CAD52}"/>
          </ac:cxnSpMkLst>
        </pc:cxnChg>
        <pc:cxnChg chg="add del">
          <ac:chgData name="Elliott, Matthew" userId="d4e2ab31-f2cb-4034-93e2-843ef7d021f6" providerId="ADAL" clId="{2B66416A-1FA0-CA4E-83DA-B51A4A2F69CC}" dt="2021-05-02T15:45:12.554" v="2093" actId="26606"/>
          <ac:cxnSpMkLst>
            <pc:docMk/>
            <pc:sldMk cId="336113516" sldId="266"/>
            <ac:cxnSpMk id="70" creationId="{57E1E5E6-F385-4E9C-B201-BA5BDE5CAD52}"/>
          </ac:cxnSpMkLst>
        </pc:cxnChg>
        <pc:cxnChg chg="add del">
          <ac:chgData name="Elliott, Matthew" userId="d4e2ab31-f2cb-4034-93e2-843ef7d021f6" providerId="ADAL" clId="{2B66416A-1FA0-CA4E-83DA-B51A4A2F69CC}" dt="2021-05-02T15:53:48.647" v="2117" actId="26606"/>
          <ac:cxnSpMkLst>
            <pc:docMk/>
            <pc:sldMk cId="336113516" sldId="266"/>
            <ac:cxnSpMk id="77" creationId="{57E1E5E6-F385-4E9C-B201-BA5BDE5CAD52}"/>
          </ac:cxnSpMkLst>
        </pc:cxnChg>
      </pc:sldChg>
      <pc:sldChg chg="addSp delSp modSp new mod setBg">
        <pc:chgData name="Elliott, Matthew" userId="d4e2ab31-f2cb-4034-93e2-843ef7d021f6" providerId="ADAL" clId="{2B66416A-1FA0-CA4E-83DA-B51A4A2F69CC}" dt="2021-05-02T16:23:51.224" v="2854" actId="1076"/>
        <pc:sldMkLst>
          <pc:docMk/>
          <pc:sldMk cId="132776923" sldId="267"/>
        </pc:sldMkLst>
        <pc:spChg chg="mod">
          <ac:chgData name="Elliott, Matthew" userId="d4e2ab31-f2cb-4034-93e2-843ef7d021f6" providerId="ADAL" clId="{2B66416A-1FA0-CA4E-83DA-B51A4A2F69CC}" dt="2021-05-02T16:23:51.224" v="2854" actId="1076"/>
          <ac:spMkLst>
            <pc:docMk/>
            <pc:sldMk cId="132776923" sldId="267"/>
            <ac:spMk id="2" creationId="{46581ACA-7124-A64B-9373-CFE9C9E73974}"/>
          </ac:spMkLst>
        </pc:spChg>
        <pc:spChg chg="del mod">
          <ac:chgData name="Elliott, Matthew" userId="d4e2ab31-f2cb-4034-93e2-843ef7d021f6" providerId="ADAL" clId="{2B66416A-1FA0-CA4E-83DA-B51A4A2F69CC}" dt="2021-05-02T15:29:45.424" v="2085" actId="931"/>
          <ac:spMkLst>
            <pc:docMk/>
            <pc:sldMk cId="132776923" sldId="267"/>
            <ac:spMk id="3" creationId="{B896EC2C-312A-9C46-8922-E925AD7D90DA}"/>
          </ac:spMkLst>
        </pc:spChg>
        <pc:spChg chg="add del">
          <ac:chgData name="Elliott, Matthew" userId="d4e2ab31-f2cb-4034-93e2-843ef7d021f6" providerId="ADAL" clId="{2B66416A-1FA0-CA4E-83DA-B51A4A2F69CC}" dt="2021-05-02T15:29:51.911" v="2089" actId="26606"/>
          <ac:spMkLst>
            <pc:docMk/>
            <pc:sldMk cId="132776923" sldId="267"/>
            <ac:spMk id="10" creationId="{1707FC24-6981-43D9-B525-C7832BA22463}"/>
          </ac:spMkLst>
        </pc:spChg>
        <pc:spChg chg="add del">
          <ac:chgData name="Elliott, Matthew" userId="d4e2ab31-f2cb-4034-93e2-843ef7d021f6" providerId="ADAL" clId="{2B66416A-1FA0-CA4E-83DA-B51A4A2F69CC}" dt="2021-05-02T15:53:43.785" v="2116" actId="26606"/>
          <ac:spMkLst>
            <pc:docMk/>
            <pc:sldMk cId="132776923" sldId="267"/>
            <ac:spMk id="13" creationId="{AB45A142-4255-493C-8284-5D566C121B10}"/>
          </ac:spMkLst>
        </pc:spChg>
        <pc:spChg chg="add del">
          <ac:chgData name="Elliott, Matthew" userId="d4e2ab31-f2cb-4034-93e2-843ef7d021f6" providerId="ADAL" clId="{2B66416A-1FA0-CA4E-83DA-B51A4A2F69CC}" dt="2021-05-02T15:54:41.930" v="2125" actId="26606"/>
          <ac:spMkLst>
            <pc:docMk/>
            <pc:sldMk cId="132776923" sldId="267"/>
            <ac:spMk id="18" creationId="{605494DE-B078-4D87-BB01-C84320618DAD}"/>
          </ac:spMkLst>
        </pc:spChg>
        <pc:spChg chg="add del">
          <ac:chgData name="Elliott, Matthew" userId="d4e2ab31-f2cb-4034-93e2-843ef7d021f6" providerId="ADAL" clId="{2B66416A-1FA0-CA4E-83DA-B51A4A2F69CC}" dt="2021-05-02T15:54:41.930" v="2125" actId="26606"/>
          <ac:spMkLst>
            <pc:docMk/>
            <pc:sldMk cId="132776923" sldId="267"/>
            <ac:spMk id="20" creationId="{9A0576B0-CD8C-4661-95C8-A9F2CE7CDDB0}"/>
          </ac:spMkLst>
        </pc:spChg>
        <pc:spChg chg="add del">
          <ac:chgData name="Elliott, Matthew" userId="d4e2ab31-f2cb-4034-93e2-843ef7d021f6" providerId="ADAL" clId="{2B66416A-1FA0-CA4E-83DA-B51A4A2F69CC}" dt="2021-05-02T15:54:41.930" v="2125" actId="26606"/>
          <ac:spMkLst>
            <pc:docMk/>
            <pc:sldMk cId="132776923" sldId="267"/>
            <ac:spMk id="22" creationId="{3FF60E2B-3919-423C-B1FF-56CDE6681165}"/>
          </ac:spMkLst>
        </pc:spChg>
        <pc:spChg chg="add">
          <ac:chgData name="Elliott, Matthew" userId="d4e2ab31-f2cb-4034-93e2-843ef7d021f6" providerId="ADAL" clId="{2B66416A-1FA0-CA4E-83DA-B51A4A2F69CC}" dt="2021-05-02T15:54:41.930" v="2125" actId="26606"/>
          <ac:spMkLst>
            <pc:docMk/>
            <pc:sldMk cId="132776923" sldId="267"/>
            <ac:spMk id="27" creationId="{16F9E488-0718-4E1E-9D12-26779F606252}"/>
          </ac:spMkLst>
        </pc:spChg>
        <pc:spChg chg="add">
          <ac:chgData name="Elliott, Matthew" userId="d4e2ab31-f2cb-4034-93e2-843ef7d021f6" providerId="ADAL" clId="{2B66416A-1FA0-CA4E-83DA-B51A4A2F69CC}" dt="2021-05-02T15:54:41.930" v="2125" actId="26606"/>
          <ac:spMkLst>
            <pc:docMk/>
            <pc:sldMk cId="132776923" sldId="267"/>
            <ac:spMk id="29" creationId="{CE708407-D01D-4E57-8998-FF799DBC3788}"/>
          </ac:spMkLst>
        </pc:spChg>
        <pc:grpChg chg="add">
          <ac:chgData name="Elliott, Matthew" userId="d4e2ab31-f2cb-4034-93e2-843ef7d021f6" providerId="ADAL" clId="{2B66416A-1FA0-CA4E-83DA-B51A4A2F69CC}" dt="2021-05-02T15:54:41.930" v="2125" actId="26606"/>
          <ac:grpSpMkLst>
            <pc:docMk/>
            <pc:sldMk cId="132776923" sldId="267"/>
            <ac:grpSpMk id="31" creationId="{7F963B07-5C9E-478C-A53E-B6F5B4A78933}"/>
          </ac:grpSpMkLst>
        </pc:grpChg>
        <pc:picChg chg="add mod">
          <ac:chgData name="Elliott, Matthew" userId="d4e2ab31-f2cb-4034-93e2-843ef7d021f6" providerId="ADAL" clId="{2B66416A-1FA0-CA4E-83DA-B51A4A2F69CC}" dt="2021-05-02T15:54:41.930" v="2125" actId="26606"/>
          <ac:picMkLst>
            <pc:docMk/>
            <pc:sldMk cId="132776923" sldId="267"/>
            <ac:picMk id="5" creationId="{94355C39-2DB4-E34D-B432-AAE0A0B4A8DB}"/>
          </ac:picMkLst>
        </pc:picChg>
        <pc:cxnChg chg="add del">
          <ac:chgData name="Elliott, Matthew" userId="d4e2ab31-f2cb-4034-93e2-843ef7d021f6" providerId="ADAL" clId="{2B66416A-1FA0-CA4E-83DA-B51A4A2F69CC}" dt="2021-05-02T15:53:43.785" v="2116" actId="26606"/>
          <ac:cxnSpMkLst>
            <pc:docMk/>
            <pc:sldMk cId="132776923" sldId="267"/>
            <ac:cxnSpMk id="12" creationId="{38FB9660-F42F-4313-BBC4-47C007FE484C}"/>
          </ac:cxnSpMkLst>
        </pc:cxnChg>
      </pc:sldChg>
      <pc:sldChg chg="addSp delSp modSp new mod setBg">
        <pc:chgData name="Elliott, Matthew" userId="d4e2ab31-f2cb-4034-93e2-843ef7d021f6" providerId="ADAL" clId="{2B66416A-1FA0-CA4E-83DA-B51A4A2F69CC}" dt="2021-05-02T16:32:09.377" v="3135" actId="20577"/>
        <pc:sldMkLst>
          <pc:docMk/>
          <pc:sldMk cId="4058892617" sldId="268"/>
        </pc:sldMkLst>
        <pc:spChg chg="mod">
          <ac:chgData name="Elliott, Matthew" userId="d4e2ab31-f2cb-4034-93e2-843ef7d021f6" providerId="ADAL" clId="{2B66416A-1FA0-CA4E-83DA-B51A4A2F69CC}" dt="2021-05-02T16:30:25.108" v="3090" actId="1076"/>
          <ac:spMkLst>
            <pc:docMk/>
            <pc:sldMk cId="4058892617" sldId="268"/>
            <ac:spMk id="2" creationId="{E08BE2E5-2F4A-A849-8FA2-8B78A562CEB0}"/>
          </ac:spMkLst>
        </pc:spChg>
        <pc:spChg chg="del">
          <ac:chgData name="Elliott, Matthew" userId="d4e2ab31-f2cb-4034-93e2-843ef7d021f6" providerId="ADAL" clId="{2B66416A-1FA0-CA4E-83DA-B51A4A2F69CC}" dt="2021-05-02T15:46:01.783" v="2094"/>
          <ac:spMkLst>
            <pc:docMk/>
            <pc:sldMk cId="4058892617" sldId="268"/>
            <ac:spMk id="3" creationId="{77667632-E357-814A-8E1A-9271F1653843}"/>
          </ac:spMkLst>
        </pc:spChg>
        <pc:spChg chg="add del">
          <ac:chgData name="Elliott, Matthew" userId="d4e2ab31-f2cb-4034-93e2-843ef7d021f6" providerId="ADAL" clId="{2B66416A-1FA0-CA4E-83DA-B51A4A2F69CC}" dt="2021-05-02T15:53:39.868" v="2115" actId="26606"/>
          <ac:spMkLst>
            <pc:docMk/>
            <pc:sldMk cId="4058892617" sldId="268"/>
            <ac:spMk id="10" creationId="{AB45A142-4255-493C-8284-5D566C121B10}"/>
          </ac:spMkLst>
        </pc:spChg>
        <pc:spChg chg="add del mod">
          <ac:chgData name="Elliott, Matthew" userId="d4e2ab31-f2cb-4034-93e2-843ef7d021f6" providerId="ADAL" clId="{2B66416A-1FA0-CA4E-83DA-B51A4A2F69CC}" dt="2021-05-02T16:28:12.559" v="2955" actId="478"/>
          <ac:spMkLst>
            <pc:docMk/>
            <pc:sldMk cId="4058892617" sldId="268"/>
            <ac:spMk id="16" creationId="{39CB6B45-2C68-AB46-8F8B-C159C22CF28C}"/>
          </ac:spMkLst>
        </pc:spChg>
        <pc:spChg chg="add del">
          <ac:chgData name="Elliott, Matthew" userId="d4e2ab31-f2cb-4034-93e2-843ef7d021f6" providerId="ADAL" clId="{2B66416A-1FA0-CA4E-83DA-B51A4A2F69CC}" dt="2021-05-02T15:54:46.209" v="2126" actId="26606"/>
          <ac:spMkLst>
            <pc:docMk/>
            <pc:sldMk cId="4058892617" sldId="268"/>
            <ac:spMk id="17" creationId="{605494DE-B078-4D87-BB01-C84320618DAD}"/>
          </ac:spMkLst>
        </pc:spChg>
        <pc:spChg chg="add del">
          <ac:chgData name="Elliott, Matthew" userId="d4e2ab31-f2cb-4034-93e2-843ef7d021f6" providerId="ADAL" clId="{2B66416A-1FA0-CA4E-83DA-B51A4A2F69CC}" dt="2021-05-02T15:54:46.209" v="2126" actId="26606"/>
          <ac:spMkLst>
            <pc:docMk/>
            <pc:sldMk cId="4058892617" sldId="268"/>
            <ac:spMk id="19" creationId="{9A0576B0-CD8C-4661-95C8-A9F2CE7CDDB0}"/>
          </ac:spMkLst>
        </pc:spChg>
        <pc:spChg chg="add del">
          <ac:chgData name="Elliott, Matthew" userId="d4e2ab31-f2cb-4034-93e2-843ef7d021f6" providerId="ADAL" clId="{2B66416A-1FA0-CA4E-83DA-B51A4A2F69CC}" dt="2021-05-02T15:54:46.209" v="2126" actId="26606"/>
          <ac:spMkLst>
            <pc:docMk/>
            <pc:sldMk cId="4058892617" sldId="268"/>
            <ac:spMk id="21" creationId="{3FF60E2B-3919-423C-B1FF-56CDE6681165}"/>
          </ac:spMkLst>
        </pc:spChg>
        <pc:spChg chg="add mod">
          <ac:chgData name="Elliott, Matthew" userId="d4e2ab31-f2cb-4034-93e2-843ef7d021f6" providerId="ADAL" clId="{2B66416A-1FA0-CA4E-83DA-B51A4A2F69CC}" dt="2021-05-02T16:32:09.377" v="3135" actId="20577"/>
          <ac:spMkLst>
            <pc:docMk/>
            <pc:sldMk cId="4058892617" sldId="268"/>
            <ac:spMk id="22" creationId="{8570FB92-2FDA-9A4C-832C-152703CB6165}"/>
          </ac:spMkLst>
        </pc:spChg>
        <pc:spChg chg="add del">
          <ac:chgData name="Elliott, Matthew" userId="d4e2ab31-f2cb-4034-93e2-843ef7d021f6" providerId="ADAL" clId="{2B66416A-1FA0-CA4E-83DA-B51A4A2F69CC}" dt="2021-05-02T16:25:06.018" v="2901" actId="26606"/>
          <ac:spMkLst>
            <pc:docMk/>
            <pc:sldMk cId="4058892617" sldId="268"/>
            <ac:spMk id="26" creationId="{16F9E488-0718-4E1E-9D12-26779F606252}"/>
          </ac:spMkLst>
        </pc:spChg>
        <pc:spChg chg="add del">
          <ac:chgData name="Elliott, Matthew" userId="d4e2ab31-f2cb-4034-93e2-843ef7d021f6" providerId="ADAL" clId="{2B66416A-1FA0-CA4E-83DA-B51A4A2F69CC}" dt="2021-05-02T16:25:06.018" v="2901" actId="26606"/>
          <ac:spMkLst>
            <pc:docMk/>
            <pc:sldMk cId="4058892617" sldId="268"/>
            <ac:spMk id="28" creationId="{CE708407-D01D-4E57-8998-FF799DBC3788}"/>
          </ac:spMkLst>
        </pc:spChg>
        <pc:spChg chg="add">
          <ac:chgData name="Elliott, Matthew" userId="d4e2ab31-f2cb-4034-93e2-843ef7d021f6" providerId="ADAL" clId="{2B66416A-1FA0-CA4E-83DA-B51A4A2F69CC}" dt="2021-05-02T16:25:06.018" v="2901" actId="26606"/>
          <ac:spMkLst>
            <pc:docMk/>
            <pc:sldMk cId="4058892617" sldId="268"/>
            <ac:spMk id="37" creationId="{33CD251C-A887-4D2F-925B-FC097198538B}"/>
          </ac:spMkLst>
        </pc:spChg>
        <pc:spChg chg="add">
          <ac:chgData name="Elliott, Matthew" userId="d4e2ab31-f2cb-4034-93e2-843ef7d021f6" providerId="ADAL" clId="{2B66416A-1FA0-CA4E-83DA-B51A4A2F69CC}" dt="2021-05-02T16:25:06.018" v="2901" actId="26606"/>
          <ac:spMkLst>
            <pc:docMk/>
            <pc:sldMk cId="4058892617" sldId="268"/>
            <ac:spMk id="39" creationId="{B19D093C-27FB-4032-B282-42C4563F257C}"/>
          </ac:spMkLst>
        </pc:spChg>
        <pc:grpChg chg="add del">
          <ac:chgData name="Elliott, Matthew" userId="d4e2ab31-f2cb-4034-93e2-843ef7d021f6" providerId="ADAL" clId="{2B66416A-1FA0-CA4E-83DA-B51A4A2F69CC}" dt="2021-05-02T16:25:06.018" v="2901" actId="26606"/>
          <ac:grpSpMkLst>
            <pc:docMk/>
            <pc:sldMk cId="4058892617" sldId="268"/>
            <ac:grpSpMk id="30" creationId="{7F963B07-5C9E-478C-A53E-B6F5B4A78933}"/>
          </ac:grpSpMkLst>
        </pc:grpChg>
        <pc:grpChg chg="add">
          <ac:chgData name="Elliott, Matthew" userId="d4e2ab31-f2cb-4034-93e2-843ef7d021f6" providerId="ADAL" clId="{2B66416A-1FA0-CA4E-83DA-B51A4A2F69CC}" dt="2021-05-02T16:25:06.018" v="2901" actId="26606"/>
          <ac:grpSpMkLst>
            <pc:docMk/>
            <pc:sldMk cId="4058892617" sldId="268"/>
            <ac:grpSpMk id="41" creationId="{35EE815E-1BD3-4777-B652-6D98825BF66B}"/>
          </ac:grpSpMkLst>
        </pc:grpChg>
        <pc:picChg chg="add mod ord">
          <ac:chgData name="Elliott, Matthew" userId="d4e2ab31-f2cb-4034-93e2-843ef7d021f6" providerId="ADAL" clId="{2B66416A-1FA0-CA4E-83DA-B51A4A2F69CC}" dt="2021-05-02T16:25:06.018" v="2901" actId="26606"/>
          <ac:picMkLst>
            <pc:docMk/>
            <pc:sldMk cId="4058892617" sldId="268"/>
            <ac:picMk id="5" creationId="{A717A51B-D5ED-D341-81C8-9D44D0025FF8}"/>
          </ac:picMkLst>
        </pc:picChg>
        <pc:cxnChg chg="add del">
          <ac:chgData name="Elliott, Matthew" userId="d4e2ab31-f2cb-4034-93e2-843ef7d021f6" providerId="ADAL" clId="{2B66416A-1FA0-CA4E-83DA-B51A4A2F69CC}" dt="2021-05-02T15:53:39.868" v="2115" actId="26606"/>
          <ac:cxnSpMkLst>
            <pc:docMk/>
            <pc:sldMk cId="4058892617" sldId="268"/>
            <ac:cxnSpMk id="12" creationId="{38FB9660-F42F-4313-BBC4-47C007FE484C}"/>
          </ac:cxnSpMkLst>
        </pc:cxnChg>
      </pc:sldChg>
      <pc:sldChg chg="addSp delSp modSp mod setBg">
        <pc:chgData name="Elliott, Matthew" userId="d4e2ab31-f2cb-4034-93e2-843ef7d021f6" providerId="ADAL" clId="{2B66416A-1FA0-CA4E-83DA-B51A4A2F69CC}" dt="2021-05-02T16:02:43.413" v="2193" actId="26606"/>
        <pc:sldMkLst>
          <pc:docMk/>
          <pc:sldMk cId="1599135535" sldId="269"/>
        </pc:sldMkLst>
        <pc:spChg chg="mod ord">
          <ac:chgData name="Elliott, Matthew" userId="d4e2ab31-f2cb-4034-93e2-843ef7d021f6" providerId="ADAL" clId="{2B66416A-1FA0-CA4E-83DA-B51A4A2F69CC}" dt="2021-05-02T16:02:43.413" v="2193" actId="26606"/>
          <ac:spMkLst>
            <pc:docMk/>
            <pc:sldMk cId="1599135535" sldId="269"/>
            <ac:spMk id="2" creationId="{952F50A2-0416-4981-AA0B-9511D3D4C1E9}"/>
          </ac:spMkLst>
        </pc:spChg>
        <pc:spChg chg="del">
          <ac:chgData name="Elliott, Matthew" userId="d4e2ab31-f2cb-4034-93e2-843ef7d021f6" providerId="ADAL" clId="{2B66416A-1FA0-CA4E-83DA-B51A4A2F69CC}" dt="2021-05-02T15:48:17.819" v="2099"/>
          <ac:spMkLst>
            <pc:docMk/>
            <pc:sldMk cId="1599135535" sldId="269"/>
            <ac:spMk id="3" creationId="{7C815F0E-6B09-433C-91DD-5AD3C51D267B}"/>
          </ac:spMkLst>
        </pc:spChg>
        <pc:spChg chg="add del mod">
          <ac:chgData name="Elliott, Matthew" userId="d4e2ab31-f2cb-4034-93e2-843ef7d021f6" providerId="ADAL" clId="{2B66416A-1FA0-CA4E-83DA-B51A4A2F69CC}" dt="2021-05-02T15:53:10.676" v="2111"/>
          <ac:spMkLst>
            <pc:docMk/>
            <pc:sldMk cId="1599135535" sldId="269"/>
            <ac:spMk id="7" creationId="{6C02AFA8-ADC9-DD4C-AF38-3E136B1927F6}"/>
          </ac:spMkLst>
        </pc:spChg>
        <pc:spChg chg="add del">
          <ac:chgData name="Elliott, Matthew" userId="d4e2ab31-f2cb-4034-93e2-843ef7d021f6" providerId="ADAL" clId="{2B66416A-1FA0-CA4E-83DA-B51A4A2F69CC}" dt="2021-05-02T15:53:31.935" v="2113" actId="26606"/>
          <ac:spMkLst>
            <pc:docMk/>
            <pc:sldMk cId="1599135535" sldId="269"/>
            <ac:spMk id="71" creationId="{AB45A142-4255-493C-8284-5D566C121B10}"/>
          </ac:spMkLst>
        </pc:spChg>
        <pc:spChg chg="add del">
          <ac:chgData name="Elliott, Matthew" userId="d4e2ab31-f2cb-4034-93e2-843ef7d021f6" providerId="ADAL" clId="{2B66416A-1FA0-CA4E-83DA-B51A4A2F69CC}" dt="2021-05-02T15:55:45.774" v="2137" actId="26606"/>
          <ac:spMkLst>
            <pc:docMk/>
            <pc:sldMk cId="1599135535" sldId="269"/>
            <ac:spMk id="75" creationId="{3FF60E2B-3919-423C-B1FF-56CDE6681165}"/>
          </ac:spMkLst>
        </pc:spChg>
        <pc:spChg chg="add del">
          <ac:chgData name="Elliott, Matthew" userId="d4e2ab31-f2cb-4034-93e2-843ef7d021f6" providerId="ADAL" clId="{2B66416A-1FA0-CA4E-83DA-B51A4A2F69CC}" dt="2021-05-02T16:02:43.413" v="2193" actId="26606"/>
          <ac:spMkLst>
            <pc:docMk/>
            <pc:sldMk cId="1599135535" sldId="269"/>
            <ac:spMk id="93" creationId="{A29398BB-6F62-472B-88B2-8D942FEBFB20}"/>
          </ac:spMkLst>
        </pc:spChg>
        <pc:spChg chg="add del">
          <ac:chgData name="Elliott, Matthew" userId="d4e2ab31-f2cb-4034-93e2-843ef7d021f6" providerId="ADAL" clId="{2B66416A-1FA0-CA4E-83DA-B51A4A2F69CC}" dt="2021-05-02T16:02:43.413" v="2193" actId="26606"/>
          <ac:spMkLst>
            <pc:docMk/>
            <pc:sldMk cId="1599135535" sldId="269"/>
            <ac:spMk id="95" creationId="{74F93062-C8C5-49C4-B90F-AA5653D572D2}"/>
          </ac:spMkLst>
        </pc:spChg>
        <pc:spChg chg="add del">
          <ac:chgData name="Elliott, Matthew" userId="d4e2ab31-f2cb-4034-93e2-843ef7d021f6" providerId="ADAL" clId="{2B66416A-1FA0-CA4E-83DA-B51A4A2F69CC}" dt="2021-05-02T16:02:39.934" v="2191" actId="26606"/>
          <ac:spMkLst>
            <pc:docMk/>
            <pc:sldMk cId="1599135535" sldId="269"/>
            <ac:spMk id="135" creationId="{D9C3AAE7-6FFD-46F5-ADEF-683A7F84C0D0}"/>
          </ac:spMkLst>
        </pc:spChg>
        <pc:spChg chg="add del">
          <ac:chgData name="Elliott, Matthew" userId="d4e2ab31-f2cb-4034-93e2-843ef7d021f6" providerId="ADAL" clId="{2B66416A-1FA0-CA4E-83DA-B51A4A2F69CC}" dt="2021-05-02T16:02:43.413" v="2193" actId="26606"/>
          <ac:spMkLst>
            <pc:docMk/>
            <pc:sldMk cId="1599135535" sldId="269"/>
            <ac:spMk id="137" creationId="{DB01F01A-0922-4194-8449-21D15139A756}"/>
          </ac:spMkLst>
        </pc:spChg>
        <pc:spChg chg="add del">
          <ac:chgData name="Elliott, Matthew" userId="d4e2ab31-f2cb-4034-93e2-843ef7d021f6" providerId="ADAL" clId="{2B66416A-1FA0-CA4E-83DA-B51A4A2F69CC}" dt="2021-05-02T15:54:59.886" v="2128" actId="26606"/>
          <ac:spMkLst>
            <pc:docMk/>
            <pc:sldMk cId="1599135535" sldId="269"/>
            <ac:spMk id="138" creationId="{BF538DE5-A30F-4117-9482-6CCAD2A82196}"/>
          </ac:spMkLst>
        </pc:spChg>
        <pc:spChg chg="add del">
          <ac:chgData name="Elliott, Matthew" userId="d4e2ab31-f2cb-4034-93e2-843ef7d021f6" providerId="ADAL" clId="{2B66416A-1FA0-CA4E-83DA-B51A4A2F69CC}" dt="2021-05-02T15:54:59.886" v="2128" actId="26606"/>
          <ac:spMkLst>
            <pc:docMk/>
            <pc:sldMk cId="1599135535" sldId="269"/>
            <ac:spMk id="140" creationId="{DB01F01A-0922-4194-8449-21D15139A756}"/>
          </ac:spMkLst>
        </pc:spChg>
        <pc:spChg chg="add del">
          <ac:chgData name="Elliott, Matthew" userId="d4e2ab31-f2cb-4034-93e2-843ef7d021f6" providerId="ADAL" clId="{2B66416A-1FA0-CA4E-83DA-B51A4A2F69CC}" dt="2021-05-02T15:55:28.391" v="2130" actId="26606"/>
          <ac:spMkLst>
            <pc:docMk/>
            <pc:sldMk cId="1599135535" sldId="269"/>
            <ac:spMk id="142" creationId="{662A3FAA-D056-4098-8115-EA61EAF068CF}"/>
          </ac:spMkLst>
        </pc:spChg>
        <pc:spChg chg="add del">
          <ac:chgData name="Elliott, Matthew" userId="d4e2ab31-f2cb-4034-93e2-843ef7d021f6" providerId="ADAL" clId="{2B66416A-1FA0-CA4E-83DA-B51A4A2F69CC}" dt="2021-05-02T15:55:45.774" v="2137" actId="26606"/>
          <ac:spMkLst>
            <pc:docMk/>
            <pc:sldMk cId="1599135535" sldId="269"/>
            <ac:spMk id="1028" creationId="{605494DE-B078-4D87-BB01-C84320618DAD}"/>
          </ac:spMkLst>
        </pc:spChg>
        <pc:spChg chg="add del">
          <ac:chgData name="Elliott, Matthew" userId="d4e2ab31-f2cb-4034-93e2-843ef7d021f6" providerId="ADAL" clId="{2B66416A-1FA0-CA4E-83DA-B51A4A2F69CC}" dt="2021-05-02T15:55:45.774" v="2137" actId="26606"/>
          <ac:spMkLst>
            <pc:docMk/>
            <pc:sldMk cId="1599135535" sldId="269"/>
            <ac:spMk id="1029" creationId="{9A0576B0-CD8C-4661-95C8-A9F2CE7CDDB0}"/>
          </ac:spMkLst>
        </pc:spChg>
        <pc:spChg chg="add del">
          <ac:chgData name="Elliott, Matthew" userId="d4e2ab31-f2cb-4034-93e2-843ef7d021f6" providerId="ADAL" clId="{2B66416A-1FA0-CA4E-83DA-B51A4A2F69CC}" dt="2021-05-02T16:02:43.413" v="2193" actId="26606"/>
          <ac:spMkLst>
            <pc:docMk/>
            <pc:sldMk cId="1599135535" sldId="269"/>
            <ac:spMk id="1030" creationId="{BF538DE5-A30F-4117-9482-6CCAD2A82196}"/>
          </ac:spMkLst>
        </pc:spChg>
        <pc:spChg chg="add del">
          <ac:chgData name="Elliott, Matthew" userId="d4e2ab31-f2cb-4034-93e2-843ef7d021f6" providerId="ADAL" clId="{2B66416A-1FA0-CA4E-83DA-B51A4A2F69CC}" dt="2021-05-02T15:55:28.391" v="2130" actId="26606"/>
          <ac:spMkLst>
            <pc:docMk/>
            <pc:sldMk cId="1599135535" sldId="269"/>
            <ac:spMk id="1031" creationId="{33CD251C-A887-4D2F-925B-FC097198538B}"/>
          </ac:spMkLst>
        </pc:spChg>
        <pc:spChg chg="add del">
          <ac:chgData name="Elliott, Matthew" userId="d4e2ab31-f2cb-4034-93e2-843ef7d021f6" providerId="ADAL" clId="{2B66416A-1FA0-CA4E-83DA-B51A4A2F69CC}" dt="2021-05-02T15:55:28.391" v="2130" actId="26606"/>
          <ac:spMkLst>
            <pc:docMk/>
            <pc:sldMk cId="1599135535" sldId="269"/>
            <ac:spMk id="1033" creationId="{F98C3E62-527F-4631-9744-BBC17D5D4D65}"/>
          </ac:spMkLst>
        </pc:spChg>
        <pc:spChg chg="add del">
          <ac:chgData name="Elliott, Matthew" userId="d4e2ab31-f2cb-4034-93e2-843ef7d021f6" providerId="ADAL" clId="{2B66416A-1FA0-CA4E-83DA-B51A4A2F69CC}" dt="2021-05-02T15:55:35.937" v="2132" actId="26606"/>
          <ac:spMkLst>
            <pc:docMk/>
            <pc:sldMk cId="1599135535" sldId="269"/>
            <ac:spMk id="1035" creationId="{1557A916-FDD1-44A1-A7A1-70009FD6BE46}"/>
          </ac:spMkLst>
        </pc:spChg>
        <pc:spChg chg="add del">
          <ac:chgData name="Elliott, Matthew" userId="d4e2ab31-f2cb-4034-93e2-843ef7d021f6" providerId="ADAL" clId="{2B66416A-1FA0-CA4E-83DA-B51A4A2F69CC}" dt="2021-05-02T15:55:35.937" v="2132" actId="26606"/>
          <ac:spMkLst>
            <pc:docMk/>
            <pc:sldMk cId="1599135535" sldId="269"/>
            <ac:spMk id="1036" creationId="{9F6DE7D5-B30B-4287-9B95-CEB4DDFE061C}"/>
          </ac:spMkLst>
        </pc:spChg>
        <pc:spChg chg="add del">
          <ac:chgData name="Elliott, Matthew" userId="d4e2ab31-f2cb-4034-93e2-843ef7d021f6" providerId="ADAL" clId="{2B66416A-1FA0-CA4E-83DA-B51A4A2F69CC}" dt="2021-05-02T15:55:42.142" v="2134" actId="26606"/>
          <ac:spMkLst>
            <pc:docMk/>
            <pc:sldMk cId="1599135535" sldId="269"/>
            <ac:spMk id="1038" creationId="{33CD251C-A887-4D2F-925B-FC097198538B}"/>
          </ac:spMkLst>
        </pc:spChg>
        <pc:spChg chg="add del">
          <ac:chgData name="Elliott, Matthew" userId="d4e2ab31-f2cb-4034-93e2-843ef7d021f6" providerId="ADAL" clId="{2B66416A-1FA0-CA4E-83DA-B51A4A2F69CC}" dt="2021-05-02T15:55:42.142" v="2134" actId="26606"/>
          <ac:spMkLst>
            <pc:docMk/>
            <pc:sldMk cId="1599135535" sldId="269"/>
            <ac:spMk id="1039" creationId="{662A3FAA-D056-4098-8115-EA61EAF068CF}"/>
          </ac:spMkLst>
        </pc:spChg>
        <pc:spChg chg="add del">
          <ac:chgData name="Elliott, Matthew" userId="d4e2ab31-f2cb-4034-93e2-843ef7d021f6" providerId="ADAL" clId="{2B66416A-1FA0-CA4E-83DA-B51A4A2F69CC}" dt="2021-05-02T15:55:42.142" v="2134" actId="26606"/>
          <ac:spMkLst>
            <pc:docMk/>
            <pc:sldMk cId="1599135535" sldId="269"/>
            <ac:spMk id="1040" creationId="{F98C3E62-527F-4631-9744-BBC17D5D4D65}"/>
          </ac:spMkLst>
        </pc:spChg>
        <pc:spChg chg="add del">
          <ac:chgData name="Elliott, Matthew" userId="d4e2ab31-f2cb-4034-93e2-843ef7d021f6" providerId="ADAL" clId="{2B66416A-1FA0-CA4E-83DA-B51A4A2F69CC}" dt="2021-05-02T15:55:45.760" v="2136" actId="26606"/>
          <ac:spMkLst>
            <pc:docMk/>
            <pc:sldMk cId="1599135535" sldId="269"/>
            <ac:spMk id="1042" creationId="{33CD251C-A887-4D2F-925B-FC097198538B}"/>
          </ac:spMkLst>
        </pc:spChg>
        <pc:spChg chg="add del">
          <ac:chgData name="Elliott, Matthew" userId="d4e2ab31-f2cb-4034-93e2-843ef7d021f6" providerId="ADAL" clId="{2B66416A-1FA0-CA4E-83DA-B51A4A2F69CC}" dt="2021-05-02T15:55:45.760" v="2136" actId="26606"/>
          <ac:spMkLst>
            <pc:docMk/>
            <pc:sldMk cId="1599135535" sldId="269"/>
            <ac:spMk id="1043" creationId="{3B2069EE-A08E-44F0-B3F9-3CF8CC2DCAD5}"/>
          </ac:spMkLst>
        </pc:spChg>
        <pc:spChg chg="add del">
          <ac:chgData name="Elliott, Matthew" userId="d4e2ab31-f2cb-4034-93e2-843ef7d021f6" providerId="ADAL" clId="{2B66416A-1FA0-CA4E-83DA-B51A4A2F69CC}" dt="2021-05-02T15:55:45.760" v="2136" actId="26606"/>
          <ac:spMkLst>
            <pc:docMk/>
            <pc:sldMk cId="1599135535" sldId="269"/>
            <ac:spMk id="1044" creationId="{075EAF47-D56E-4B55-AA1B-959EFFC02006}"/>
          </ac:spMkLst>
        </pc:spChg>
        <pc:spChg chg="add del">
          <ac:chgData name="Elliott, Matthew" userId="d4e2ab31-f2cb-4034-93e2-843ef7d021f6" providerId="ADAL" clId="{2B66416A-1FA0-CA4E-83DA-B51A4A2F69CC}" dt="2021-05-02T15:59:40.847" v="2171" actId="26606"/>
          <ac:spMkLst>
            <pc:docMk/>
            <pc:sldMk cId="1599135535" sldId="269"/>
            <ac:spMk id="1046" creationId="{33CD251C-A887-4D2F-925B-FC097198538B}"/>
          </ac:spMkLst>
        </pc:spChg>
        <pc:spChg chg="add del">
          <ac:chgData name="Elliott, Matthew" userId="d4e2ab31-f2cb-4034-93e2-843ef7d021f6" providerId="ADAL" clId="{2B66416A-1FA0-CA4E-83DA-B51A4A2F69CC}" dt="2021-05-02T15:59:40.847" v="2171" actId="26606"/>
          <ac:spMkLst>
            <pc:docMk/>
            <pc:sldMk cId="1599135535" sldId="269"/>
            <ac:spMk id="1047" creationId="{662A3FAA-D056-4098-8115-EA61EAF068CF}"/>
          </ac:spMkLst>
        </pc:spChg>
        <pc:spChg chg="add del">
          <ac:chgData name="Elliott, Matthew" userId="d4e2ab31-f2cb-4034-93e2-843ef7d021f6" providerId="ADAL" clId="{2B66416A-1FA0-CA4E-83DA-B51A4A2F69CC}" dt="2021-05-02T15:59:40.847" v="2171" actId="26606"/>
          <ac:spMkLst>
            <pc:docMk/>
            <pc:sldMk cId="1599135535" sldId="269"/>
            <ac:spMk id="1048" creationId="{F98C3E62-527F-4631-9744-BBC17D5D4D65}"/>
          </ac:spMkLst>
        </pc:spChg>
        <pc:grpChg chg="add del">
          <ac:chgData name="Elliott, Matthew" userId="d4e2ab31-f2cb-4034-93e2-843ef7d021f6" providerId="ADAL" clId="{2B66416A-1FA0-CA4E-83DA-B51A4A2F69CC}" dt="2021-05-02T15:55:45.760" v="2136" actId="26606"/>
          <ac:grpSpMkLst>
            <pc:docMk/>
            <pc:sldMk cId="1599135535" sldId="269"/>
            <ac:grpSpMk id="144" creationId="{C9888C69-11CC-40BA-BABF-F9B7E11C9156}"/>
          </ac:grpSpMkLst>
        </pc:grpChg>
        <pc:picChg chg="add del mod">
          <ac:chgData name="Elliott, Matthew" userId="d4e2ab31-f2cb-4034-93e2-843ef7d021f6" providerId="ADAL" clId="{2B66416A-1FA0-CA4E-83DA-B51A4A2F69CC}" dt="2021-05-02T15:48:25.023" v="2100" actId="478"/>
          <ac:picMkLst>
            <pc:docMk/>
            <pc:sldMk cId="1599135535" sldId="269"/>
            <ac:picMk id="5" creationId="{BF2D89DC-A25F-D647-B93F-CD38B5195777}"/>
          </ac:picMkLst>
        </pc:picChg>
        <pc:picChg chg="add mod">
          <ac:chgData name="Elliott, Matthew" userId="d4e2ab31-f2cb-4034-93e2-843ef7d021f6" providerId="ADAL" clId="{2B66416A-1FA0-CA4E-83DA-B51A4A2F69CC}" dt="2021-05-02T16:02:43.413" v="2193" actId="26606"/>
          <ac:picMkLst>
            <pc:docMk/>
            <pc:sldMk cId="1599135535" sldId="269"/>
            <ac:picMk id="1026" creationId="{55A9FCC9-B020-E84E-8712-86FCC3CD7C7E}"/>
          </ac:picMkLst>
        </pc:picChg>
        <pc:cxnChg chg="add del">
          <ac:chgData name="Elliott, Matthew" userId="d4e2ab31-f2cb-4034-93e2-843ef7d021f6" providerId="ADAL" clId="{2B66416A-1FA0-CA4E-83DA-B51A4A2F69CC}" dt="2021-05-02T15:53:31.935" v="2113" actId="26606"/>
          <ac:cxnSpMkLst>
            <pc:docMk/>
            <pc:sldMk cId="1599135535" sldId="269"/>
            <ac:cxnSpMk id="73" creationId="{38FB9660-F42F-4313-BBC4-47C007FE484C}"/>
          </ac:cxnSpMkLst>
        </pc:cxnChg>
      </pc:sldChg>
      <pc:sldChg chg="addSp delSp modSp new mod setBg modAnim">
        <pc:chgData name="Elliott, Matthew" userId="d4e2ab31-f2cb-4034-93e2-843ef7d021f6" providerId="ADAL" clId="{2B66416A-1FA0-CA4E-83DA-B51A4A2F69CC}" dt="2021-05-02T18:49:44.961" v="3587"/>
        <pc:sldMkLst>
          <pc:docMk/>
          <pc:sldMk cId="223855844" sldId="270"/>
        </pc:sldMkLst>
        <pc:spChg chg="mod">
          <ac:chgData name="Elliott, Matthew" userId="d4e2ab31-f2cb-4034-93e2-843ef7d021f6" providerId="ADAL" clId="{2B66416A-1FA0-CA4E-83DA-B51A4A2F69CC}" dt="2021-05-02T16:01:11.209" v="2187" actId="26606"/>
          <ac:spMkLst>
            <pc:docMk/>
            <pc:sldMk cId="223855844" sldId="270"/>
            <ac:spMk id="2" creationId="{378A0776-E528-654D-B7BF-4CDCFB1DF56E}"/>
          </ac:spMkLst>
        </pc:spChg>
        <pc:spChg chg="del">
          <ac:chgData name="Elliott, Matthew" userId="d4e2ab31-f2cb-4034-93e2-843ef7d021f6" providerId="ADAL" clId="{2B66416A-1FA0-CA4E-83DA-B51A4A2F69CC}" dt="2021-05-02T15:48:26.808" v="2101"/>
          <ac:spMkLst>
            <pc:docMk/>
            <pc:sldMk cId="223855844" sldId="270"/>
            <ac:spMk id="3" creationId="{9F2A041B-F253-9E41-AEC7-95CA4457BBBA}"/>
          </ac:spMkLst>
        </pc:spChg>
        <pc:spChg chg="add del">
          <ac:chgData name="Elliott, Matthew" userId="d4e2ab31-f2cb-4034-93e2-843ef7d021f6" providerId="ADAL" clId="{2B66416A-1FA0-CA4E-83DA-B51A4A2F69CC}" dt="2021-05-02T15:49:46.302" v="2108" actId="26606"/>
          <ac:spMkLst>
            <pc:docMk/>
            <pc:sldMk cId="223855844" sldId="270"/>
            <ac:spMk id="11" creationId="{7F57BEA8-497D-4AA8-8A18-BDCD696B25FE}"/>
          </ac:spMkLst>
        </pc:spChg>
        <pc:spChg chg="add mod">
          <ac:chgData name="Elliott, Matthew" userId="d4e2ab31-f2cb-4034-93e2-843ef7d021f6" providerId="ADAL" clId="{2B66416A-1FA0-CA4E-83DA-B51A4A2F69CC}" dt="2021-05-02T16:36:50.669" v="3482" actId="1076"/>
          <ac:spMkLst>
            <pc:docMk/>
            <pc:sldMk cId="223855844" sldId="270"/>
            <ac:spMk id="16" creationId="{6931370E-85AC-2F48-B8BD-022ADDA759FC}"/>
          </ac:spMkLst>
        </pc:spChg>
        <pc:spChg chg="add del">
          <ac:chgData name="Elliott, Matthew" userId="d4e2ab31-f2cb-4034-93e2-843ef7d021f6" providerId="ADAL" clId="{2B66416A-1FA0-CA4E-83DA-B51A4A2F69CC}" dt="2021-05-02T16:01:11.209" v="2187" actId="26606"/>
          <ac:spMkLst>
            <pc:docMk/>
            <pc:sldMk cId="223855844" sldId="270"/>
            <ac:spMk id="20" creationId="{823AC064-BC96-4F32-8AE1-B2FD38754823}"/>
          </ac:spMkLst>
        </pc:spChg>
        <pc:spChg chg="add">
          <ac:chgData name="Elliott, Matthew" userId="d4e2ab31-f2cb-4034-93e2-843ef7d021f6" providerId="ADAL" clId="{2B66416A-1FA0-CA4E-83DA-B51A4A2F69CC}" dt="2021-05-02T16:01:11.209" v="2187" actId="26606"/>
          <ac:spMkLst>
            <pc:docMk/>
            <pc:sldMk cId="223855844" sldId="270"/>
            <ac:spMk id="27" creationId="{E30408B7-02B2-4EC4-8EE8-B53E74642A86}"/>
          </ac:spMkLst>
        </pc:spChg>
        <pc:spChg chg="add">
          <ac:chgData name="Elliott, Matthew" userId="d4e2ab31-f2cb-4034-93e2-843ef7d021f6" providerId="ADAL" clId="{2B66416A-1FA0-CA4E-83DA-B51A4A2F69CC}" dt="2021-05-02T16:01:11.209" v="2187" actId="26606"/>
          <ac:spMkLst>
            <pc:docMk/>
            <pc:sldMk cId="223855844" sldId="270"/>
            <ac:spMk id="29" creationId="{FC117A00-E1E3-4C50-9444-14FB2BC778DD}"/>
          </ac:spMkLst>
        </pc:spChg>
        <pc:grpChg chg="add">
          <ac:chgData name="Elliott, Matthew" userId="d4e2ab31-f2cb-4034-93e2-843ef7d021f6" providerId="ADAL" clId="{2B66416A-1FA0-CA4E-83DA-B51A4A2F69CC}" dt="2021-05-02T16:01:11.209" v="2187" actId="26606"/>
          <ac:grpSpMkLst>
            <pc:docMk/>
            <pc:sldMk cId="223855844" sldId="270"/>
            <ac:grpSpMk id="31" creationId="{3CA30F3A-949D-4014-A5BD-809F81E84132}"/>
          </ac:grpSpMkLst>
        </pc:grpChg>
        <pc:picChg chg="add mod">
          <ac:chgData name="Elliott, Matthew" userId="d4e2ab31-f2cb-4034-93e2-843ef7d021f6" providerId="ADAL" clId="{2B66416A-1FA0-CA4E-83DA-B51A4A2F69CC}" dt="2021-05-02T18:27:35.415" v="3493" actId="1076"/>
          <ac:picMkLst>
            <pc:docMk/>
            <pc:sldMk cId="223855844" sldId="270"/>
            <ac:picMk id="4" creationId="{1AFD71BF-03B1-C142-BFA6-2C4FF392E92B}"/>
          </ac:picMkLst>
        </pc:picChg>
        <pc:picChg chg="add mod">
          <ac:chgData name="Elliott, Matthew" userId="d4e2ab31-f2cb-4034-93e2-843ef7d021f6" providerId="ADAL" clId="{2B66416A-1FA0-CA4E-83DA-B51A4A2F69CC}" dt="2021-05-02T18:30:08.704" v="3527" actId="1076"/>
          <ac:picMkLst>
            <pc:docMk/>
            <pc:sldMk cId="223855844" sldId="270"/>
            <ac:picMk id="6" creationId="{2C55EC7F-F5ED-6042-8209-8AC9C4DA8014}"/>
          </ac:picMkLst>
        </pc:picChg>
        <pc:cxnChg chg="add del">
          <ac:chgData name="Elliott, Matthew" userId="d4e2ab31-f2cb-4034-93e2-843ef7d021f6" providerId="ADAL" clId="{2B66416A-1FA0-CA4E-83DA-B51A4A2F69CC}" dt="2021-05-02T15:49:46.302" v="2108" actId="26606"/>
          <ac:cxnSpMkLst>
            <pc:docMk/>
            <pc:sldMk cId="223855844" sldId="270"/>
            <ac:cxnSpMk id="9" creationId="{D2E961F1-4A28-4A5F-BBD4-6E400E5E6C75}"/>
          </ac:cxnSpMkLst>
        </pc:cxnChg>
        <pc:cxnChg chg="add del">
          <ac:chgData name="Elliott, Matthew" userId="d4e2ab31-f2cb-4034-93e2-843ef7d021f6" providerId="ADAL" clId="{2B66416A-1FA0-CA4E-83DA-B51A4A2F69CC}" dt="2021-05-02T15:49:46.302" v="2108" actId="26606"/>
          <ac:cxnSpMkLst>
            <pc:docMk/>
            <pc:sldMk cId="223855844" sldId="270"/>
            <ac:cxnSpMk id="13" creationId="{A82415D3-DDE5-4D63-8CB3-23A5EC581B27}"/>
          </ac:cxnSpMkLst>
        </pc:cxnChg>
        <pc:cxnChg chg="add del">
          <ac:chgData name="Elliott, Matthew" userId="d4e2ab31-f2cb-4034-93e2-843ef7d021f6" providerId="ADAL" clId="{2B66416A-1FA0-CA4E-83DA-B51A4A2F69CC}" dt="2021-05-02T15:49:46.302" v="2108" actId="26606"/>
          <ac:cxnSpMkLst>
            <pc:docMk/>
            <pc:sldMk cId="223855844" sldId="270"/>
            <ac:cxnSpMk id="15" creationId="{AD7193FB-6AE6-4B3B-8F89-56B55DD63B4D}"/>
          </ac:cxnSpMkLst>
        </pc:cxnChg>
        <pc:cxnChg chg="add mod">
          <ac:chgData name="Elliott, Matthew" userId="d4e2ab31-f2cb-4034-93e2-843ef7d021f6" providerId="ADAL" clId="{2B66416A-1FA0-CA4E-83DA-B51A4A2F69CC}" dt="2021-05-02T18:30:19.134" v="3530" actId="14100"/>
          <ac:cxnSpMkLst>
            <pc:docMk/>
            <pc:sldMk cId="223855844" sldId="270"/>
            <ac:cxnSpMk id="19" creationId="{1D449C3D-D3BF-B942-B51F-631266D2ECD8}"/>
          </ac:cxnSpMkLst>
        </pc:cxnChg>
        <pc:cxnChg chg="add del">
          <ac:chgData name="Elliott, Matthew" userId="d4e2ab31-f2cb-4034-93e2-843ef7d021f6" providerId="ADAL" clId="{2B66416A-1FA0-CA4E-83DA-B51A4A2F69CC}" dt="2021-05-02T16:01:11.209" v="2187" actId="26606"/>
          <ac:cxnSpMkLst>
            <pc:docMk/>
            <pc:sldMk cId="223855844" sldId="270"/>
            <ac:cxnSpMk id="22" creationId="{7E7C77BC-7138-40B1-A15B-20F57A494629}"/>
          </ac:cxnSpMkLst>
        </pc:cxnChg>
      </pc:sldChg>
      <pc:sldChg chg="addSp delSp modSp new mod setBg modAnim">
        <pc:chgData name="Elliott, Matthew" userId="d4e2ab31-f2cb-4034-93e2-843ef7d021f6" providerId="ADAL" clId="{2B66416A-1FA0-CA4E-83DA-B51A4A2F69CC}" dt="2021-05-02T18:49:54.522" v="3589"/>
        <pc:sldMkLst>
          <pc:docMk/>
          <pc:sldMk cId="658605636" sldId="271"/>
        </pc:sldMkLst>
        <pc:spChg chg="mod ord">
          <ac:chgData name="Elliott, Matthew" userId="d4e2ab31-f2cb-4034-93e2-843ef7d021f6" providerId="ADAL" clId="{2B66416A-1FA0-CA4E-83DA-B51A4A2F69CC}" dt="2021-05-02T16:24:59.223" v="2900" actId="26606"/>
          <ac:spMkLst>
            <pc:docMk/>
            <pc:sldMk cId="658605636" sldId="271"/>
            <ac:spMk id="2" creationId="{BD067BC2-8FEC-614A-BDA4-5A797D10F223}"/>
          </ac:spMkLst>
        </pc:spChg>
        <pc:spChg chg="del">
          <ac:chgData name="Elliott, Matthew" userId="d4e2ab31-f2cb-4034-93e2-843ef7d021f6" providerId="ADAL" clId="{2B66416A-1FA0-CA4E-83DA-B51A4A2F69CC}" dt="2021-05-02T15:49:37.054" v="2104"/>
          <ac:spMkLst>
            <pc:docMk/>
            <pc:sldMk cId="658605636" sldId="271"/>
            <ac:spMk id="3" creationId="{454AD0F9-CD68-1344-ACE5-9BAAF5155E5A}"/>
          </ac:spMkLst>
        </pc:spChg>
        <pc:spChg chg="add del">
          <ac:chgData name="Elliott, Matthew" userId="d4e2ab31-f2cb-4034-93e2-843ef7d021f6" providerId="ADAL" clId="{2B66416A-1FA0-CA4E-83DA-B51A4A2F69CC}" dt="2021-05-02T16:01:02.783" v="2185" actId="26606"/>
          <ac:spMkLst>
            <pc:docMk/>
            <pc:sldMk cId="658605636" sldId="271"/>
            <ac:spMk id="10" creationId="{823AC064-BC96-4F32-8AE1-B2FD38754823}"/>
          </ac:spMkLst>
        </pc:spChg>
        <pc:spChg chg="add del">
          <ac:chgData name="Elliott, Matthew" userId="d4e2ab31-f2cb-4034-93e2-843ef7d021f6" providerId="ADAL" clId="{2B66416A-1FA0-CA4E-83DA-B51A4A2F69CC}" dt="2021-05-02T16:01:07.828" v="2186" actId="478"/>
          <ac:spMkLst>
            <pc:docMk/>
            <pc:sldMk cId="658605636" sldId="271"/>
            <ac:spMk id="16" creationId="{11A04A21-A273-4D62-85A1-22A90AD92D46}"/>
          </ac:spMkLst>
        </pc:spChg>
        <pc:spChg chg="add del">
          <ac:chgData name="Elliott, Matthew" userId="d4e2ab31-f2cb-4034-93e2-843ef7d021f6" providerId="ADAL" clId="{2B66416A-1FA0-CA4E-83DA-B51A4A2F69CC}" dt="2021-05-02T16:24:59.223" v="2900" actId="26606"/>
          <ac:spMkLst>
            <pc:docMk/>
            <pc:sldMk cId="658605636" sldId="271"/>
            <ac:spMk id="19" creationId="{6EFFF4A2-EB01-4738-9824-8D9A72A51BB9}"/>
          </ac:spMkLst>
        </pc:spChg>
        <pc:spChg chg="add mod">
          <ac:chgData name="Elliott, Matthew" userId="d4e2ab31-f2cb-4034-93e2-843ef7d021f6" providerId="ADAL" clId="{2B66416A-1FA0-CA4E-83DA-B51A4A2F69CC}" dt="2021-05-02T16:36:47.228" v="3481" actId="1076"/>
          <ac:spMkLst>
            <pc:docMk/>
            <pc:sldMk cId="658605636" sldId="271"/>
            <ac:spMk id="20" creationId="{0554C5A8-2992-BA4A-8857-49CD2A0FF9ED}"/>
          </ac:spMkLst>
        </pc:spChg>
        <pc:spChg chg="add del">
          <ac:chgData name="Elliott, Matthew" userId="d4e2ab31-f2cb-4034-93e2-843ef7d021f6" providerId="ADAL" clId="{2B66416A-1FA0-CA4E-83DA-B51A4A2F69CC}" dt="2021-05-02T16:24:59.223" v="2900" actId="26606"/>
          <ac:spMkLst>
            <pc:docMk/>
            <pc:sldMk cId="658605636" sldId="271"/>
            <ac:spMk id="21" creationId="{23D97D8B-CFC5-431A-AA32-93C4522A6EE6}"/>
          </ac:spMkLst>
        </pc:spChg>
        <pc:spChg chg="add">
          <ac:chgData name="Elliott, Matthew" userId="d4e2ab31-f2cb-4034-93e2-843ef7d021f6" providerId="ADAL" clId="{2B66416A-1FA0-CA4E-83DA-B51A4A2F69CC}" dt="2021-05-02T16:24:59.223" v="2900" actId="26606"/>
          <ac:spMkLst>
            <pc:docMk/>
            <pc:sldMk cId="658605636" sldId="271"/>
            <ac:spMk id="30" creationId="{E30408B7-02B2-4EC4-8EE8-B53E74642A86}"/>
          </ac:spMkLst>
        </pc:spChg>
        <pc:spChg chg="add">
          <ac:chgData name="Elliott, Matthew" userId="d4e2ab31-f2cb-4034-93e2-843ef7d021f6" providerId="ADAL" clId="{2B66416A-1FA0-CA4E-83DA-B51A4A2F69CC}" dt="2021-05-02T16:24:59.223" v="2900" actId="26606"/>
          <ac:spMkLst>
            <pc:docMk/>
            <pc:sldMk cId="658605636" sldId="271"/>
            <ac:spMk id="32" creationId="{FC117A00-E1E3-4C50-9444-14FB2BC778DD}"/>
          </ac:spMkLst>
        </pc:spChg>
        <pc:grpChg chg="add del">
          <ac:chgData name="Elliott, Matthew" userId="d4e2ab31-f2cb-4034-93e2-843ef7d021f6" providerId="ADAL" clId="{2B66416A-1FA0-CA4E-83DA-B51A4A2F69CC}" dt="2021-05-02T16:24:59.223" v="2900" actId="26606"/>
          <ac:grpSpMkLst>
            <pc:docMk/>
            <pc:sldMk cId="658605636" sldId="271"/>
            <ac:grpSpMk id="23" creationId="{F91EAA54-AC0A-4AEF-ACE5-B1DD3DC8173B}"/>
          </ac:grpSpMkLst>
        </pc:grpChg>
        <pc:grpChg chg="add">
          <ac:chgData name="Elliott, Matthew" userId="d4e2ab31-f2cb-4034-93e2-843ef7d021f6" providerId="ADAL" clId="{2B66416A-1FA0-CA4E-83DA-B51A4A2F69CC}" dt="2021-05-02T16:24:59.223" v="2900" actId="26606"/>
          <ac:grpSpMkLst>
            <pc:docMk/>
            <pc:sldMk cId="658605636" sldId="271"/>
            <ac:grpSpMk id="34" creationId="{3CA30F3A-949D-4014-A5BD-809F81E84132}"/>
          </ac:grpSpMkLst>
        </pc:grpChg>
        <pc:picChg chg="add mod ord">
          <ac:chgData name="Elliott, Matthew" userId="d4e2ab31-f2cb-4034-93e2-843ef7d021f6" providerId="ADAL" clId="{2B66416A-1FA0-CA4E-83DA-B51A4A2F69CC}" dt="2021-05-02T18:30:53.563" v="3541" actId="1076"/>
          <ac:picMkLst>
            <pc:docMk/>
            <pc:sldMk cId="658605636" sldId="271"/>
            <ac:picMk id="5" creationId="{AB065B44-73E6-C749-B03C-C9F3028A38EC}"/>
          </ac:picMkLst>
        </pc:picChg>
        <pc:picChg chg="add mod">
          <ac:chgData name="Elliott, Matthew" userId="d4e2ab31-f2cb-4034-93e2-843ef7d021f6" providerId="ADAL" clId="{2B66416A-1FA0-CA4E-83DA-B51A4A2F69CC}" dt="2021-05-02T18:30:50.426" v="3539" actId="1076"/>
          <ac:picMkLst>
            <pc:docMk/>
            <pc:sldMk cId="658605636" sldId="271"/>
            <ac:picMk id="22" creationId="{B5CFE28A-6774-9449-BE5B-A3FE1D2866DC}"/>
          </ac:picMkLst>
        </pc:picChg>
        <pc:cxnChg chg="add del">
          <ac:chgData name="Elliott, Matthew" userId="d4e2ab31-f2cb-4034-93e2-843ef7d021f6" providerId="ADAL" clId="{2B66416A-1FA0-CA4E-83DA-B51A4A2F69CC}" dt="2021-05-02T16:01:02.783" v="2185" actId="26606"/>
          <ac:cxnSpMkLst>
            <pc:docMk/>
            <pc:sldMk cId="658605636" sldId="271"/>
            <ac:cxnSpMk id="12" creationId="{7E7C77BC-7138-40B1-A15B-20F57A494629}"/>
          </ac:cxnSpMkLst>
        </pc:cxnChg>
        <pc:cxnChg chg="add mod">
          <ac:chgData name="Elliott, Matthew" userId="d4e2ab31-f2cb-4034-93e2-843ef7d021f6" providerId="ADAL" clId="{2B66416A-1FA0-CA4E-83DA-B51A4A2F69CC}" dt="2021-05-02T18:30:52.503" v="3540" actId="1076"/>
          <ac:cxnSpMkLst>
            <pc:docMk/>
            <pc:sldMk cId="658605636" sldId="271"/>
            <ac:cxnSpMk id="26" creationId="{A05526CD-FFCD-2A4A-9D42-C536A2773E0B}"/>
          </ac:cxnSpMkLst>
        </pc:cxnChg>
      </pc:sldChg>
      <pc:sldChg chg="addSp delSp modSp new mod setBg modAnim">
        <pc:chgData name="Elliott, Matthew" userId="d4e2ab31-f2cb-4034-93e2-843ef7d021f6" providerId="ADAL" clId="{2B66416A-1FA0-CA4E-83DA-B51A4A2F69CC}" dt="2021-05-02T18:50:02.042" v="3591"/>
        <pc:sldMkLst>
          <pc:docMk/>
          <pc:sldMk cId="1480264276" sldId="272"/>
        </pc:sldMkLst>
        <pc:spChg chg="mod ord">
          <ac:chgData name="Elliott, Matthew" userId="d4e2ab31-f2cb-4034-93e2-843ef7d021f6" providerId="ADAL" clId="{2B66416A-1FA0-CA4E-83DA-B51A4A2F69CC}" dt="2021-05-02T16:00:55.414" v="2184" actId="26606"/>
          <ac:spMkLst>
            <pc:docMk/>
            <pc:sldMk cId="1480264276" sldId="272"/>
            <ac:spMk id="2" creationId="{525A3778-15C0-B84F-875D-32F32EE53CF9}"/>
          </ac:spMkLst>
        </pc:spChg>
        <pc:spChg chg="del">
          <ac:chgData name="Elliott, Matthew" userId="d4e2ab31-f2cb-4034-93e2-843ef7d021f6" providerId="ADAL" clId="{2B66416A-1FA0-CA4E-83DA-B51A4A2F69CC}" dt="2021-05-02T15:50:19.354" v="2109"/>
          <ac:spMkLst>
            <pc:docMk/>
            <pc:sldMk cId="1480264276" sldId="272"/>
            <ac:spMk id="3" creationId="{71D4E739-1D97-D245-803B-8C78C03FA42C}"/>
          </ac:spMkLst>
        </pc:spChg>
        <pc:spChg chg="add del">
          <ac:chgData name="Elliott, Matthew" userId="d4e2ab31-f2cb-4034-93e2-843ef7d021f6" providerId="ADAL" clId="{2B66416A-1FA0-CA4E-83DA-B51A4A2F69CC}" dt="2021-05-02T16:00:46.880" v="2182" actId="26606"/>
          <ac:spMkLst>
            <pc:docMk/>
            <pc:sldMk cId="1480264276" sldId="272"/>
            <ac:spMk id="10" creationId="{823AC064-BC96-4F32-8AE1-B2FD38754823}"/>
          </ac:spMkLst>
        </pc:spChg>
        <pc:spChg chg="add del">
          <ac:chgData name="Elliott, Matthew" userId="d4e2ab31-f2cb-4034-93e2-843ef7d021f6" providerId="ADAL" clId="{2B66416A-1FA0-CA4E-83DA-B51A4A2F69CC}" dt="2021-05-02T16:00:53.207" v="2183" actId="478"/>
          <ac:spMkLst>
            <pc:docMk/>
            <pc:sldMk cId="1480264276" sldId="272"/>
            <ac:spMk id="16" creationId="{19741846-D3AD-489B-AA72-E8C73C23E1A1}"/>
          </ac:spMkLst>
        </pc:spChg>
        <pc:spChg chg="add del">
          <ac:chgData name="Elliott, Matthew" userId="d4e2ab31-f2cb-4034-93e2-843ef7d021f6" providerId="ADAL" clId="{2B66416A-1FA0-CA4E-83DA-B51A4A2F69CC}" dt="2021-05-02T16:00:55.414" v="2184" actId="26606"/>
          <ac:spMkLst>
            <pc:docMk/>
            <pc:sldMk cId="1480264276" sldId="272"/>
            <ac:spMk id="19" creationId="{6EFFF4A2-EB01-4738-9824-8D9A72A51BB9}"/>
          </ac:spMkLst>
        </pc:spChg>
        <pc:spChg chg="add mod">
          <ac:chgData name="Elliott, Matthew" userId="d4e2ab31-f2cb-4034-93e2-843ef7d021f6" providerId="ADAL" clId="{2B66416A-1FA0-CA4E-83DA-B51A4A2F69CC}" dt="2021-05-02T16:36:43.462" v="3480" actId="1076"/>
          <ac:spMkLst>
            <pc:docMk/>
            <pc:sldMk cId="1480264276" sldId="272"/>
            <ac:spMk id="20" creationId="{D76780B3-4BA1-7C42-A7B6-6988E92651CF}"/>
          </ac:spMkLst>
        </pc:spChg>
        <pc:spChg chg="add del">
          <ac:chgData name="Elliott, Matthew" userId="d4e2ab31-f2cb-4034-93e2-843ef7d021f6" providerId="ADAL" clId="{2B66416A-1FA0-CA4E-83DA-B51A4A2F69CC}" dt="2021-05-02T16:00:55.414" v="2184" actId="26606"/>
          <ac:spMkLst>
            <pc:docMk/>
            <pc:sldMk cId="1480264276" sldId="272"/>
            <ac:spMk id="21" creationId="{23D97D8B-CFC5-431A-AA32-93C4522A6EE6}"/>
          </ac:spMkLst>
        </pc:spChg>
        <pc:spChg chg="add">
          <ac:chgData name="Elliott, Matthew" userId="d4e2ab31-f2cb-4034-93e2-843ef7d021f6" providerId="ADAL" clId="{2B66416A-1FA0-CA4E-83DA-B51A4A2F69CC}" dt="2021-05-02T16:00:55.414" v="2184" actId="26606"/>
          <ac:spMkLst>
            <pc:docMk/>
            <pc:sldMk cId="1480264276" sldId="272"/>
            <ac:spMk id="30" creationId="{E30408B7-02B2-4EC4-8EE8-B53E74642A86}"/>
          </ac:spMkLst>
        </pc:spChg>
        <pc:spChg chg="add">
          <ac:chgData name="Elliott, Matthew" userId="d4e2ab31-f2cb-4034-93e2-843ef7d021f6" providerId="ADAL" clId="{2B66416A-1FA0-CA4E-83DA-B51A4A2F69CC}" dt="2021-05-02T16:00:55.414" v="2184" actId="26606"/>
          <ac:spMkLst>
            <pc:docMk/>
            <pc:sldMk cId="1480264276" sldId="272"/>
            <ac:spMk id="32" creationId="{FC117A00-E1E3-4C50-9444-14FB2BC778DD}"/>
          </ac:spMkLst>
        </pc:spChg>
        <pc:grpChg chg="add del">
          <ac:chgData name="Elliott, Matthew" userId="d4e2ab31-f2cb-4034-93e2-843ef7d021f6" providerId="ADAL" clId="{2B66416A-1FA0-CA4E-83DA-B51A4A2F69CC}" dt="2021-05-02T16:00:55.414" v="2184" actId="26606"/>
          <ac:grpSpMkLst>
            <pc:docMk/>
            <pc:sldMk cId="1480264276" sldId="272"/>
            <ac:grpSpMk id="23" creationId="{F91EAA54-AC0A-4AEF-ACE5-B1DD3DC8173B}"/>
          </ac:grpSpMkLst>
        </pc:grpChg>
        <pc:grpChg chg="add">
          <ac:chgData name="Elliott, Matthew" userId="d4e2ab31-f2cb-4034-93e2-843ef7d021f6" providerId="ADAL" clId="{2B66416A-1FA0-CA4E-83DA-B51A4A2F69CC}" dt="2021-05-02T16:00:55.414" v="2184" actId="26606"/>
          <ac:grpSpMkLst>
            <pc:docMk/>
            <pc:sldMk cId="1480264276" sldId="272"/>
            <ac:grpSpMk id="34" creationId="{3CA30F3A-949D-4014-A5BD-809F81E84132}"/>
          </ac:grpSpMkLst>
        </pc:grpChg>
        <pc:picChg chg="add mod ord">
          <ac:chgData name="Elliott, Matthew" userId="d4e2ab31-f2cb-4034-93e2-843ef7d021f6" providerId="ADAL" clId="{2B66416A-1FA0-CA4E-83DA-B51A4A2F69CC}" dt="2021-05-02T18:31:03.426" v="3543" actId="1076"/>
          <ac:picMkLst>
            <pc:docMk/>
            <pc:sldMk cId="1480264276" sldId="272"/>
            <ac:picMk id="5" creationId="{A0A43934-EC09-8442-A950-1A5BB62B9A82}"/>
          </ac:picMkLst>
        </pc:picChg>
        <pc:picChg chg="add mod">
          <ac:chgData name="Elliott, Matthew" userId="d4e2ab31-f2cb-4034-93e2-843ef7d021f6" providerId="ADAL" clId="{2B66416A-1FA0-CA4E-83DA-B51A4A2F69CC}" dt="2021-05-02T18:31:01.426" v="3542"/>
          <ac:picMkLst>
            <pc:docMk/>
            <pc:sldMk cId="1480264276" sldId="272"/>
            <ac:picMk id="22" creationId="{B38AF167-102A-A44F-9908-51897BD84DBD}"/>
          </ac:picMkLst>
        </pc:picChg>
        <pc:cxnChg chg="add del">
          <ac:chgData name="Elliott, Matthew" userId="d4e2ab31-f2cb-4034-93e2-843ef7d021f6" providerId="ADAL" clId="{2B66416A-1FA0-CA4E-83DA-B51A4A2F69CC}" dt="2021-05-02T16:00:46.880" v="2182" actId="26606"/>
          <ac:cxnSpMkLst>
            <pc:docMk/>
            <pc:sldMk cId="1480264276" sldId="272"/>
            <ac:cxnSpMk id="12" creationId="{7E7C77BC-7138-40B1-A15B-20F57A494629}"/>
          </ac:cxnSpMkLst>
        </pc:cxnChg>
        <pc:cxnChg chg="add mod">
          <ac:chgData name="Elliott, Matthew" userId="d4e2ab31-f2cb-4034-93e2-843ef7d021f6" providerId="ADAL" clId="{2B66416A-1FA0-CA4E-83DA-B51A4A2F69CC}" dt="2021-05-02T18:31:12.121" v="3545" actId="1076"/>
          <ac:cxnSpMkLst>
            <pc:docMk/>
            <pc:sldMk cId="1480264276" sldId="272"/>
            <ac:cxnSpMk id="26" creationId="{2C43857C-528C-104F-9651-CCC3A4E201DA}"/>
          </ac:cxnSpMkLst>
        </pc:cxnChg>
      </pc:sldChg>
      <pc:sldChg chg="addSp delSp modSp new del mod">
        <pc:chgData name="Elliott, Matthew" userId="d4e2ab31-f2cb-4034-93e2-843ef7d021f6" providerId="ADAL" clId="{2B66416A-1FA0-CA4E-83DA-B51A4A2F69CC}" dt="2021-05-02T16:13:20.510" v="2279" actId="2696"/>
        <pc:sldMkLst>
          <pc:docMk/>
          <pc:sldMk cId="2962791850" sldId="273"/>
        </pc:sldMkLst>
        <pc:spChg chg="mod">
          <ac:chgData name="Elliott, Matthew" userId="d4e2ab31-f2cb-4034-93e2-843ef7d021f6" providerId="ADAL" clId="{2B66416A-1FA0-CA4E-83DA-B51A4A2F69CC}" dt="2021-05-02T12:51:27.877" v="1126" actId="20577"/>
          <ac:spMkLst>
            <pc:docMk/>
            <pc:sldMk cId="2962791850" sldId="273"/>
            <ac:spMk id="2" creationId="{2F3D8E3A-3C8F-7C4E-A8C5-83C182B827AB}"/>
          </ac:spMkLst>
        </pc:spChg>
        <pc:spChg chg="del">
          <ac:chgData name="Elliott, Matthew" userId="d4e2ab31-f2cb-4034-93e2-843ef7d021f6" providerId="ADAL" clId="{2B66416A-1FA0-CA4E-83DA-B51A4A2F69CC}" dt="2021-05-02T16:08:58.996" v="2243"/>
          <ac:spMkLst>
            <pc:docMk/>
            <pc:sldMk cId="2962791850" sldId="273"/>
            <ac:spMk id="3" creationId="{AFD1C496-10AA-CA4B-9DDA-AAF3288A506A}"/>
          </ac:spMkLst>
        </pc:spChg>
        <pc:spChg chg="add mod">
          <ac:chgData name="Elliott, Matthew" userId="d4e2ab31-f2cb-4034-93e2-843ef7d021f6" providerId="ADAL" clId="{2B66416A-1FA0-CA4E-83DA-B51A4A2F69CC}" dt="2021-05-02T16:10:04.275" v="2251" actId="478"/>
          <ac:spMkLst>
            <pc:docMk/>
            <pc:sldMk cId="2962791850" sldId="273"/>
            <ac:spMk id="7" creationId="{602EC133-0A33-EE43-AC9E-2252BCDBAD18}"/>
          </ac:spMkLst>
        </pc:spChg>
        <pc:picChg chg="add del mod">
          <ac:chgData name="Elliott, Matthew" userId="d4e2ab31-f2cb-4034-93e2-843ef7d021f6" providerId="ADAL" clId="{2B66416A-1FA0-CA4E-83DA-B51A4A2F69CC}" dt="2021-05-02T16:10:04.275" v="2251" actId="478"/>
          <ac:picMkLst>
            <pc:docMk/>
            <pc:sldMk cId="2962791850" sldId="273"/>
            <ac:picMk id="5" creationId="{A3AA436B-7C73-3640-89AF-F8141CD4DB03}"/>
          </ac:picMkLst>
        </pc:picChg>
      </pc:sldChg>
      <pc:sldChg chg="addSp delSp modSp new mod setBg delAnim modAnim">
        <pc:chgData name="Elliott, Matthew" userId="d4e2ab31-f2cb-4034-93e2-843ef7d021f6" providerId="ADAL" clId="{2B66416A-1FA0-CA4E-83DA-B51A4A2F69CC}" dt="2021-05-03T14:47:56.943" v="3634" actId="1076"/>
        <pc:sldMkLst>
          <pc:docMk/>
          <pc:sldMk cId="473697807" sldId="274"/>
        </pc:sldMkLst>
        <pc:spChg chg="mod">
          <ac:chgData name="Elliott, Matthew" userId="d4e2ab31-f2cb-4034-93e2-843ef7d021f6" providerId="ADAL" clId="{2B66416A-1FA0-CA4E-83DA-B51A4A2F69CC}" dt="2021-05-03T14:47:38.318" v="3632" actId="1076"/>
          <ac:spMkLst>
            <pc:docMk/>
            <pc:sldMk cId="473697807" sldId="274"/>
            <ac:spMk id="2" creationId="{D58ADFAA-D620-9C46-AA18-EB66341D70E8}"/>
          </ac:spMkLst>
        </pc:spChg>
        <pc:spChg chg="del mod">
          <ac:chgData name="Elliott, Matthew" userId="d4e2ab31-f2cb-4034-93e2-843ef7d021f6" providerId="ADAL" clId="{2B66416A-1FA0-CA4E-83DA-B51A4A2F69CC}" dt="2021-05-02T14:14:35.200" v="1430"/>
          <ac:spMkLst>
            <pc:docMk/>
            <pc:sldMk cId="473697807" sldId="274"/>
            <ac:spMk id="3" creationId="{9F9A66AE-BAC2-3E42-A428-D1B6E6382702}"/>
          </ac:spMkLst>
        </pc:spChg>
        <pc:spChg chg="add del mod">
          <ac:chgData name="Elliott, Matthew" userId="d4e2ab31-f2cb-4034-93e2-843ef7d021f6" providerId="ADAL" clId="{2B66416A-1FA0-CA4E-83DA-B51A4A2F69CC}" dt="2021-05-03T14:39:31.520" v="3626"/>
          <ac:spMkLst>
            <pc:docMk/>
            <pc:sldMk cId="473697807" sldId="274"/>
            <ac:spMk id="4" creationId="{D6D2C8C7-9F13-3A49-9E9C-C380793438EB}"/>
          </ac:spMkLst>
        </pc:spChg>
        <pc:spChg chg="add del mod">
          <ac:chgData name="Elliott, Matthew" userId="d4e2ab31-f2cb-4034-93e2-843ef7d021f6" providerId="ADAL" clId="{2B66416A-1FA0-CA4E-83DA-B51A4A2F69CC}" dt="2021-05-02T14:22:23.122" v="1435"/>
          <ac:spMkLst>
            <pc:docMk/>
            <pc:sldMk cId="473697807" sldId="274"/>
            <ac:spMk id="6" creationId="{2DCAC1E0-FD49-5E46-B86F-169C4DC49012}"/>
          </ac:spMkLst>
        </pc:spChg>
        <pc:spChg chg="add del mod">
          <ac:chgData name="Elliott, Matthew" userId="d4e2ab31-f2cb-4034-93e2-843ef7d021f6" providerId="ADAL" clId="{2B66416A-1FA0-CA4E-83DA-B51A4A2F69CC}" dt="2021-05-02T16:13:50.825" v="2295" actId="478"/>
          <ac:spMkLst>
            <pc:docMk/>
            <pc:sldMk cId="473697807" sldId="274"/>
            <ac:spMk id="8" creationId="{955C6EDB-E83B-2F40-BF39-50052571BDD9}"/>
          </ac:spMkLst>
        </pc:spChg>
        <pc:spChg chg="add del">
          <ac:chgData name="Elliott, Matthew" userId="d4e2ab31-f2cb-4034-93e2-843ef7d021f6" providerId="ADAL" clId="{2B66416A-1FA0-CA4E-83DA-B51A4A2F69CC}" dt="2021-05-02T14:43:59.174" v="1500" actId="26606"/>
          <ac:spMkLst>
            <pc:docMk/>
            <pc:sldMk cId="473697807" sldId="274"/>
            <ac:spMk id="14" creationId="{7F57BEA8-497D-4AA8-8A18-BDCD696B25FE}"/>
          </ac:spMkLst>
        </pc:spChg>
        <pc:spChg chg="add mod">
          <ac:chgData name="Elliott, Matthew" userId="d4e2ab31-f2cb-4034-93e2-843ef7d021f6" providerId="ADAL" clId="{2B66416A-1FA0-CA4E-83DA-B51A4A2F69CC}" dt="2021-05-03T14:47:56.943" v="3634" actId="1076"/>
          <ac:spMkLst>
            <pc:docMk/>
            <pc:sldMk cId="473697807" sldId="274"/>
            <ac:spMk id="21" creationId="{243436F5-9197-ED41-8F46-3D9D4EC19C2A}"/>
          </ac:spMkLst>
        </pc:spChg>
        <pc:spChg chg="add del">
          <ac:chgData name="Elliott, Matthew" userId="d4e2ab31-f2cb-4034-93e2-843ef7d021f6" providerId="ADAL" clId="{2B66416A-1FA0-CA4E-83DA-B51A4A2F69CC}" dt="2021-05-02T15:56:05.001" v="2140" actId="26606"/>
          <ac:spMkLst>
            <pc:docMk/>
            <pc:sldMk cId="473697807" sldId="274"/>
            <ac:spMk id="23" creationId="{AB45A142-4255-493C-8284-5D566C121B10}"/>
          </ac:spMkLst>
        </pc:spChg>
        <pc:spChg chg="add del">
          <ac:chgData name="Elliott, Matthew" userId="d4e2ab31-f2cb-4034-93e2-843ef7d021f6" providerId="ADAL" clId="{2B66416A-1FA0-CA4E-83DA-B51A4A2F69CC}" dt="2021-05-02T16:14:12.674" v="2303" actId="26606"/>
          <ac:spMkLst>
            <pc:docMk/>
            <pc:sldMk cId="473697807" sldId="274"/>
            <ac:spMk id="30" creationId="{16F9E488-0718-4E1E-9D12-26779F606252}"/>
          </ac:spMkLst>
        </pc:spChg>
        <pc:spChg chg="add del">
          <ac:chgData name="Elliott, Matthew" userId="d4e2ab31-f2cb-4034-93e2-843ef7d021f6" providerId="ADAL" clId="{2B66416A-1FA0-CA4E-83DA-B51A4A2F69CC}" dt="2021-05-02T16:14:12.674" v="2303" actId="26606"/>
          <ac:spMkLst>
            <pc:docMk/>
            <pc:sldMk cId="473697807" sldId="274"/>
            <ac:spMk id="32" creationId="{CE708407-D01D-4E57-8998-FF799DBC3788}"/>
          </ac:spMkLst>
        </pc:spChg>
        <pc:spChg chg="add del">
          <ac:chgData name="Elliott, Matthew" userId="d4e2ab31-f2cb-4034-93e2-843ef7d021f6" providerId="ADAL" clId="{2B66416A-1FA0-CA4E-83DA-B51A4A2F69CC}" dt="2021-05-02T16:16:25.622" v="2613" actId="26606"/>
          <ac:spMkLst>
            <pc:docMk/>
            <pc:sldMk cId="473697807" sldId="274"/>
            <ac:spMk id="38" creationId="{33CD251C-A887-4D2F-925B-FC097198538B}"/>
          </ac:spMkLst>
        </pc:spChg>
        <pc:spChg chg="add del">
          <ac:chgData name="Elliott, Matthew" userId="d4e2ab31-f2cb-4034-93e2-843ef7d021f6" providerId="ADAL" clId="{2B66416A-1FA0-CA4E-83DA-B51A4A2F69CC}" dt="2021-05-02T16:16:25.622" v="2613" actId="26606"/>
          <ac:spMkLst>
            <pc:docMk/>
            <pc:sldMk cId="473697807" sldId="274"/>
            <ac:spMk id="39" creationId="{B19D093C-27FB-4032-B282-42C4563F257C}"/>
          </ac:spMkLst>
        </pc:spChg>
        <pc:spChg chg="add del">
          <ac:chgData name="Elliott, Matthew" userId="d4e2ab31-f2cb-4034-93e2-843ef7d021f6" providerId="ADAL" clId="{2B66416A-1FA0-CA4E-83DA-B51A4A2F69CC}" dt="2021-05-02T16:14:08.799" v="2302" actId="26606"/>
          <ac:spMkLst>
            <pc:docMk/>
            <pc:sldMk cId="473697807" sldId="274"/>
            <ac:spMk id="41" creationId="{33CD251C-A887-4D2F-925B-FC097198538B}"/>
          </ac:spMkLst>
        </pc:spChg>
        <pc:spChg chg="add del">
          <ac:chgData name="Elliott, Matthew" userId="d4e2ab31-f2cb-4034-93e2-843ef7d021f6" providerId="ADAL" clId="{2B66416A-1FA0-CA4E-83DA-B51A4A2F69CC}" dt="2021-05-02T16:14:08.799" v="2302" actId="26606"/>
          <ac:spMkLst>
            <pc:docMk/>
            <pc:sldMk cId="473697807" sldId="274"/>
            <ac:spMk id="43" creationId="{B19D093C-27FB-4032-B282-42C4563F257C}"/>
          </ac:spMkLst>
        </pc:spChg>
        <pc:spChg chg="add del">
          <ac:chgData name="Elliott, Matthew" userId="d4e2ab31-f2cb-4034-93e2-843ef7d021f6" providerId="ADAL" clId="{2B66416A-1FA0-CA4E-83DA-B51A4A2F69CC}" dt="2021-05-02T16:16:24.702" v="2610" actId="26606"/>
          <ac:spMkLst>
            <pc:docMk/>
            <pc:sldMk cId="473697807" sldId="274"/>
            <ac:spMk id="49" creationId="{33CD251C-A887-4D2F-925B-FC097198538B}"/>
          </ac:spMkLst>
        </pc:spChg>
        <pc:spChg chg="add del">
          <ac:chgData name="Elliott, Matthew" userId="d4e2ab31-f2cb-4034-93e2-843ef7d021f6" providerId="ADAL" clId="{2B66416A-1FA0-CA4E-83DA-B51A4A2F69CC}" dt="2021-05-02T16:16:24.702" v="2610" actId="26606"/>
          <ac:spMkLst>
            <pc:docMk/>
            <pc:sldMk cId="473697807" sldId="274"/>
            <ac:spMk id="51" creationId="{B19D093C-27FB-4032-B282-42C4563F257C}"/>
          </ac:spMkLst>
        </pc:spChg>
        <pc:spChg chg="add del">
          <ac:chgData name="Elliott, Matthew" userId="d4e2ab31-f2cb-4034-93e2-843ef7d021f6" providerId="ADAL" clId="{2B66416A-1FA0-CA4E-83DA-B51A4A2F69CC}" dt="2021-05-02T16:16:25.599" v="2612" actId="26606"/>
          <ac:spMkLst>
            <pc:docMk/>
            <pc:sldMk cId="473697807" sldId="274"/>
            <ac:spMk id="57" creationId="{33CD251C-A887-4D2F-925B-FC097198538B}"/>
          </ac:spMkLst>
        </pc:spChg>
        <pc:spChg chg="add del">
          <ac:chgData name="Elliott, Matthew" userId="d4e2ab31-f2cb-4034-93e2-843ef7d021f6" providerId="ADAL" clId="{2B66416A-1FA0-CA4E-83DA-B51A4A2F69CC}" dt="2021-05-02T16:16:25.599" v="2612" actId="26606"/>
          <ac:spMkLst>
            <pc:docMk/>
            <pc:sldMk cId="473697807" sldId="274"/>
            <ac:spMk id="58" creationId="{3B2069EE-A08E-44F0-B3F9-3CF8CC2DCAD5}"/>
          </ac:spMkLst>
        </pc:spChg>
        <pc:spChg chg="add del">
          <ac:chgData name="Elliott, Matthew" userId="d4e2ab31-f2cb-4034-93e2-843ef7d021f6" providerId="ADAL" clId="{2B66416A-1FA0-CA4E-83DA-B51A4A2F69CC}" dt="2021-05-03T14:39:38.617" v="3628" actId="26606"/>
          <ac:spMkLst>
            <pc:docMk/>
            <pc:sldMk cId="473697807" sldId="274"/>
            <ac:spMk id="63" creationId="{33CD251C-A887-4D2F-925B-FC097198538B}"/>
          </ac:spMkLst>
        </pc:spChg>
        <pc:spChg chg="add del">
          <ac:chgData name="Elliott, Matthew" userId="d4e2ab31-f2cb-4034-93e2-843ef7d021f6" providerId="ADAL" clId="{2B66416A-1FA0-CA4E-83DA-B51A4A2F69CC}" dt="2021-05-03T14:39:38.617" v="3628" actId="26606"/>
          <ac:spMkLst>
            <pc:docMk/>
            <pc:sldMk cId="473697807" sldId="274"/>
            <ac:spMk id="64" creationId="{B19D093C-27FB-4032-B282-42C4563F257C}"/>
          </ac:spMkLst>
        </pc:spChg>
        <pc:spChg chg="add">
          <ac:chgData name="Elliott, Matthew" userId="d4e2ab31-f2cb-4034-93e2-843ef7d021f6" providerId="ADAL" clId="{2B66416A-1FA0-CA4E-83DA-B51A4A2F69CC}" dt="2021-05-03T14:39:38.617" v="3628" actId="26606"/>
          <ac:spMkLst>
            <pc:docMk/>
            <pc:sldMk cId="473697807" sldId="274"/>
            <ac:spMk id="70" creationId="{33CD251C-A887-4D2F-925B-FC097198538B}"/>
          </ac:spMkLst>
        </pc:spChg>
        <pc:spChg chg="add">
          <ac:chgData name="Elliott, Matthew" userId="d4e2ab31-f2cb-4034-93e2-843ef7d021f6" providerId="ADAL" clId="{2B66416A-1FA0-CA4E-83DA-B51A4A2F69CC}" dt="2021-05-03T14:39:38.617" v="3628" actId="26606"/>
          <ac:spMkLst>
            <pc:docMk/>
            <pc:sldMk cId="473697807" sldId="274"/>
            <ac:spMk id="72" creationId="{B19D093C-27FB-4032-B282-42C4563F257C}"/>
          </ac:spMkLst>
        </pc:spChg>
        <pc:grpChg chg="add del">
          <ac:chgData name="Elliott, Matthew" userId="d4e2ab31-f2cb-4034-93e2-843ef7d021f6" providerId="ADAL" clId="{2B66416A-1FA0-CA4E-83DA-B51A4A2F69CC}" dt="2021-05-02T16:14:12.674" v="2303" actId="26606"/>
          <ac:grpSpMkLst>
            <pc:docMk/>
            <pc:sldMk cId="473697807" sldId="274"/>
            <ac:grpSpMk id="34" creationId="{7F963B07-5C9E-478C-A53E-B6F5B4A78933}"/>
          </ac:grpSpMkLst>
        </pc:grpChg>
        <pc:grpChg chg="add del">
          <ac:chgData name="Elliott, Matthew" userId="d4e2ab31-f2cb-4034-93e2-843ef7d021f6" providerId="ADAL" clId="{2B66416A-1FA0-CA4E-83DA-B51A4A2F69CC}" dt="2021-05-02T16:16:25.622" v="2613" actId="26606"/>
          <ac:grpSpMkLst>
            <pc:docMk/>
            <pc:sldMk cId="473697807" sldId="274"/>
            <ac:grpSpMk id="40" creationId="{35EE815E-1BD3-4777-B652-6D98825BF66B}"/>
          </ac:grpSpMkLst>
        </pc:grpChg>
        <pc:grpChg chg="add del">
          <ac:chgData name="Elliott, Matthew" userId="d4e2ab31-f2cb-4034-93e2-843ef7d021f6" providerId="ADAL" clId="{2B66416A-1FA0-CA4E-83DA-B51A4A2F69CC}" dt="2021-05-02T16:14:08.799" v="2302" actId="26606"/>
          <ac:grpSpMkLst>
            <pc:docMk/>
            <pc:sldMk cId="473697807" sldId="274"/>
            <ac:grpSpMk id="45" creationId="{35EE815E-1BD3-4777-B652-6D98825BF66B}"/>
          </ac:grpSpMkLst>
        </pc:grpChg>
        <pc:grpChg chg="add del">
          <ac:chgData name="Elliott, Matthew" userId="d4e2ab31-f2cb-4034-93e2-843ef7d021f6" providerId="ADAL" clId="{2B66416A-1FA0-CA4E-83DA-B51A4A2F69CC}" dt="2021-05-02T16:16:24.702" v="2610" actId="26606"/>
          <ac:grpSpMkLst>
            <pc:docMk/>
            <pc:sldMk cId="473697807" sldId="274"/>
            <ac:grpSpMk id="53" creationId="{35EE815E-1BD3-4777-B652-6D98825BF66B}"/>
          </ac:grpSpMkLst>
        </pc:grpChg>
        <pc:grpChg chg="add del">
          <ac:chgData name="Elliott, Matthew" userId="d4e2ab31-f2cb-4034-93e2-843ef7d021f6" providerId="ADAL" clId="{2B66416A-1FA0-CA4E-83DA-B51A4A2F69CC}" dt="2021-05-02T16:16:25.599" v="2612" actId="26606"/>
          <ac:grpSpMkLst>
            <pc:docMk/>
            <pc:sldMk cId="473697807" sldId="274"/>
            <ac:grpSpMk id="59" creationId="{C9888C69-11CC-40BA-BABF-F9B7E11C9156}"/>
          </ac:grpSpMkLst>
        </pc:grpChg>
        <pc:grpChg chg="add del">
          <ac:chgData name="Elliott, Matthew" userId="d4e2ab31-f2cb-4034-93e2-843ef7d021f6" providerId="ADAL" clId="{2B66416A-1FA0-CA4E-83DA-B51A4A2F69CC}" dt="2021-05-03T14:39:38.617" v="3628" actId="26606"/>
          <ac:grpSpMkLst>
            <pc:docMk/>
            <pc:sldMk cId="473697807" sldId="274"/>
            <ac:grpSpMk id="65" creationId="{35EE815E-1BD3-4777-B652-6D98825BF66B}"/>
          </ac:grpSpMkLst>
        </pc:grpChg>
        <pc:grpChg chg="add">
          <ac:chgData name="Elliott, Matthew" userId="d4e2ab31-f2cb-4034-93e2-843ef7d021f6" providerId="ADAL" clId="{2B66416A-1FA0-CA4E-83DA-B51A4A2F69CC}" dt="2021-05-03T14:39:38.617" v="3628" actId="26606"/>
          <ac:grpSpMkLst>
            <pc:docMk/>
            <pc:sldMk cId="473697807" sldId="274"/>
            <ac:grpSpMk id="74" creationId="{35EE815E-1BD3-4777-B652-6D98825BF66B}"/>
          </ac:grpSpMkLst>
        </pc:grpChg>
        <pc:picChg chg="add del mod">
          <ac:chgData name="Elliott, Matthew" userId="d4e2ab31-f2cb-4034-93e2-843ef7d021f6" providerId="ADAL" clId="{2B66416A-1FA0-CA4E-83DA-B51A4A2F69CC}" dt="2021-05-02T14:16:22.596" v="1434" actId="478"/>
          <ac:picMkLst>
            <pc:docMk/>
            <pc:sldMk cId="473697807" sldId="274"/>
            <ac:picMk id="4" creationId="{911CCCA7-3773-6041-8292-11F1A0CA9980}"/>
          </ac:picMkLst>
        </pc:picChg>
        <pc:picChg chg="add mod">
          <ac:chgData name="Elliott, Matthew" userId="d4e2ab31-f2cb-4034-93e2-843ef7d021f6" providerId="ADAL" clId="{2B66416A-1FA0-CA4E-83DA-B51A4A2F69CC}" dt="2021-05-03T14:39:38.617" v="3628" actId="26606"/>
          <ac:picMkLst>
            <pc:docMk/>
            <pc:sldMk cId="473697807" sldId="274"/>
            <ac:picMk id="5" creationId="{E292FD04-1E4B-6C40-80FC-8AF4D8AEE138}"/>
          </ac:picMkLst>
        </pc:picChg>
        <pc:picChg chg="add del mod ord">
          <ac:chgData name="Elliott, Matthew" userId="d4e2ab31-f2cb-4034-93e2-843ef7d021f6" providerId="ADAL" clId="{2B66416A-1FA0-CA4E-83DA-B51A4A2F69CC}" dt="2021-05-03T14:37:27.203" v="3625" actId="478"/>
          <ac:picMkLst>
            <pc:docMk/>
            <pc:sldMk cId="473697807" sldId="274"/>
            <ac:picMk id="7" creationId="{884217B8-F48F-4F48-A1D1-218415BA576C}"/>
          </ac:picMkLst>
        </pc:picChg>
        <pc:picChg chg="add del mod">
          <ac:chgData name="Elliott, Matthew" userId="d4e2ab31-f2cb-4034-93e2-843ef7d021f6" providerId="ADAL" clId="{2B66416A-1FA0-CA4E-83DA-B51A4A2F69CC}" dt="2021-05-02T16:13:55.451" v="2298" actId="478"/>
          <ac:picMkLst>
            <pc:docMk/>
            <pc:sldMk cId="473697807" sldId="274"/>
            <ac:picMk id="20" creationId="{07E6B4A0-0DA5-8947-B0EA-CFEC78722DAC}"/>
          </ac:picMkLst>
        </pc:picChg>
        <pc:cxnChg chg="add del">
          <ac:chgData name="Elliott, Matthew" userId="d4e2ab31-f2cb-4034-93e2-843ef7d021f6" providerId="ADAL" clId="{2B66416A-1FA0-CA4E-83DA-B51A4A2F69CC}" dt="2021-05-02T14:43:59.174" v="1500" actId="26606"/>
          <ac:cxnSpMkLst>
            <pc:docMk/>
            <pc:sldMk cId="473697807" sldId="274"/>
            <ac:cxnSpMk id="12" creationId="{D2E961F1-4A28-4A5F-BBD4-6E400E5E6C75}"/>
          </ac:cxnSpMkLst>
        </pc:cxnChg>
        <pc:cxnChg chg="add del">
          <ac:chgData name="Elliott, Matthew" userId="d4e2ab31-f2cb-4034-93e2-843ef7d021f6" providerId="ADAL" clId="{2B66416A-1FA0-CA4E-83DA-B51A4A2F69CC}" dt="2021-05-02T14:43:59.174" v="1500" actId="26606"/>
          <ac:cxnSpMkLst>
            <pc:docMk/>
            <pc:sldMk cId="473697807" sldId="274"/>
            <ac:cxnSpMk id="16" creationId="{A82415D3-DDE5-4D63-8CB3-23A5EC581B27}"/>
          </ac:cxnSpMkLst>
        </pc:cxnChg>
        <pc:cxnChg chg="add del">
          <ac:chgData name="Elliott, Matthew" userId="d4e2ab31-f2cb-4034-93e2-843ef7d021f6" providerId="ADAL" clId="{2B66416A-1FA0-CA4E-83DA-B51A4A2F69CC}" dt="2021-05-02T14:43:59.174" v="1500" actId="26606"/>
          <ac:cxnSpMkLst>
            <pc:docMk/>
            <pc:sldMk cId="473697807" sldId="274"/>
            <ac:cxnSpMk id="18" creationId="{AD7193FB-6AE6-4B3B-8F89-56B55DD63B4D}"/>
          </ac:cxnSpMkLst>
        </pc:cxnChg>
        <pc:cxnChg chg="add del">
          <ac:chgData name="Elliott, Matthew" userId="d4e2ab31-f2cb-4034-93e2-843ef7d021f6" providerId="ADAL" clId="{2B66416A-1FA0-CA4E-83DA-B51A4A2F69CC}" dt="2021-05-02T15:56:05.001" v="2140" actId="26606"/>
          <ac:cxnSpMkLst>
            <pc:docMk/>
            <pc:sldMk cId="473697807" sldId="274"/>
            <ac:cxnSpMk id="25" creationId="{38FB9660-F42F-4313-BBC4-47C007FE484C}"/>
          </ac:cxnSpMkLst>
        </pc:cxnChg>
      </pc:sldChg>
      <pc:sldChg chg="modSp new del mod">
        <pc:chgData name="Elliott, Matthew" userId="d4e2ab31-f2cb-4034-93e2-843ef7d021f6" providerId="ADAL" clId="{2B66416A-1FA0-CA4E-83DA-B51A4A2F69CC}" dt="2021-05-02T14:01:35.125" v="1262" actId="2696"/>
        <pc:sldMkLst>
          <pc:docMk/>
          <pc:sldMk cId="1861728590" sldId="274"/>
        </pc:sldMkLst>
        <pc:spChg chg="mod">
          <ac:chgData name="Elliott, Matthew" userId="d4e2ab31-f2cb-4034-93e2-843ef7d021f6" providerId="ADAL" clId="{2B66416A-1FA0-CA4E-83DA-B51A4A2F69CC}" dt="2021-05-02T14:00:46.343" v="1237" actId="20577"/>
          <ac:spMkLst>
            <pc:docMk/>
            <pc:sldMk cId="1861728590" sldId="274"/>
            <ac:spMk id="2" creationId="{286CF324-BCE5-D343-B708-3833DFEC0495}"/>
          </ac:spMkLst>
        </pc:spChg>
      </pc:sldChg>
      <pc:sldChg chg="addSp delSp modSp add del mod setBg delDesignElem">
        <pc:chgData name="Elliott, Matthew" userId="d4e2ab31-f2cb-4034-93e2-843ef7d021f6" providerId="ADAL" clId="{2B66416A-1FA0-CA4E-83DA-B51A4A2F69CC}" dt="2021-05-02T16:10:42.021" v="2257" actId="2696"/>
        <pc:sldMkLst>
          <pc:docMk/>
          <pc:sldMk cId="321439843" sldId="277"/>
        </pc:sldMkLst>
        <pc:spChg chg="mod">
          <ac:chgData name="Elliott, Matthew" userId="d4e2ab31-f2cb-4034-93e2-843ef7d021f6" providerId="ADAL" clId="{2B66416A-1FA0-CA4E-83DA-B51A4A2F69CC}" dt="2021-05-02T16:10:14.305" v="2254" actId="26606"/>
          <ac:spMkLst>
            <pc:docMk/>
            <pc:sldMk cId="321439843" sldId="277"/>
            <ac:spMk id="2" creationId="{525A3778-15C0-B84F-875D-32F32EE53CF9}"/>
          </ac:spMkLst>
        </pc:spChg>
        <pc:spChg chg="add del">
          <ac:chgData name="Elliott, Matthew" userId="d4e2ab31-f2cb-4034-93e2-843ef7d021f6" providerId="ADAL" clId="{2B66416A-1FA0-CA4E-83DA-B51A4A2F69CC}" dt="2021-05-02T16:10:14.305" v="2254" actId="26606"/>
          <ac:spMkLst>
            <pc:docMk/>
            <pc:sldMk cId="321439843" sldId="277"/>
            <ac:spMk id="10" creationId="{E30408B7-02B2-4EC4-8EE8-B53E74642A86}"/>
          </ac:spMkLst>
        </pc:spChg>
        <pc:spChg chg="add del">
          <ac:chgData name="Elliott, Matthew" userId="d4e2ab31-f2cb-4034-93e2-843ef7d021f6" providerId="ADAL" clId="{2B66416A-1FA0-CA4E-83DA-B51A4A2F69CC}" dt="2021-05-02T16:10:14.305" v="2254" actId="26606"/>
          <ac:spMkLst>
            <pc:docMk/>
            <pc:sldMk cId="321439843" sldId="277"/>
            <ac:spMk id="12" creationId="{FC117A00-E1E3-4C50-9444-14FB2BC778DD}"/>
          </ac:spMkLst>
        </pc:spChg>
        <pc:spChg chg="add">
          <ac:chgData name="Elliott, Matthew" userId="d4e2ab31-f2cb-4034-93e2-843ef7d021f6" providerId="ADAL" clId="{2B66416A-1FA0-CA4E-83DA-B51A4A2F69CC}" dt="2021-05-02T16:10:14.305" v="2254" actId="26606"/>
          <ac:spMkLst>
            <pc:docMk/>
            <pc:sldMk cId="321439843" sldId="277"/>
            <ac:spMk id="21" creationId="{3EAD498B-584D-4939-A4FE-7383C447298B}"/>
          </ac:spMkLst>
        </pc:spChg>
        <pc:spChg chg="add">
          <ac:chgData name="Elliott, Matthew" userId="d4e2ab31-f2cb-4034-93e2-843ef7d021f6" providerId="ADAL" clId="{2B66416A-1FA0-CA4E-83DA-B51A4A2F69CC}" dt="2021-05-02T16:10:14.305" v="2254" actId="26606"/>
          <ac:spMkLst>
            <pc:docMk/>
            <pc:sldMk cId="321439843" sldId="277"/>
            <ac:spMk id="24" creationId="{3BAFD176-D4C4-45B9-8D6E-C25F94C5CBE0}"/>
          </ac:spMkLst>
        </pc:spChg>
        <pc:spChg chg="add">
          <ac:chgData name="Elliott, Matthew" userId="d4e2ab31-f2cb-4034-93e2-843ef7d021f6" providerId="ADAL" clId="{2B66416A-1FA0-CA4E-83DA-B51A4A2F69CC}" dt="2021-05-02T16:10:14.305" v="2254" actId="26606"/>
          <ac:spMkLst>
            <pc:docMk/>
            <pc:sldMk cId="321439843" sldId="277"/>
            <ac:spMk id="28" creationId="{9514E575-433A-4266-8C2D-C2BD62D81BE6}"/>
          </ac:spMkLst>
        </pc:spChg>
        <pc:spChg chg="del">
          <ac:chgData name="Elliott, Matthew" userId="d4e2ab31-f2cb-4034-93e2-843ef7d021f6" providerId="ADAL" clId="{2B66416A-1FA0-CA4E-83DA-B51A4A2F69CC}" dt="2021-05-02T16:09:52.510" v="2249"/>
          <ac:spMkLst>
            <pc:docMk/>
            <pc:sldMk cId="321439843" sldId="277"/>
            <ac:spMk id="30" creationId="{E30408B7-02B2-4EC4-8EE8-B53E74642A86}"/>
          </ac:spMkLst>
        </pc:spChg>
        <pc:spChg chg="del">
          <ac:chgData name="Elliott, Matthew" userId="d4e2ab31-f2cb-4034-93e2-843ef7d021f6" providerId="ADAL" clId="{2B66416A-1FA0-CA4E-83DA-B51A4A2F69CC}" dt="2021-05-02T16:09:52.510" v="2249"/>
          <ac:spMkLst>
            <pc:docMk/>
            <pc:sldMk cId="321439843" sldId="277"/>
            <ac:spMk id="32" creationId="{FC117A00-E1E3-4C50-9444-14FB2BC778DD}"/>
          </ac:spMkLst>
        </pc:spChg>
        <pc:grpChg chg="add del">
          <ac:chgData name="Elliott, Matthew" userId="d4e2ab31-f2cb-4034-93e2-843ef7d021f6" providerId="ADAL" clId="{2B66416A-1FA0-CA4E-83DA-B51A4A2F69CC}" dt="2021-05-02T16:10:14.305" v="2254" actId="26606"/>
          <ac:grpSpMkLst>
            <pc:docMk/>
            <pc:sldMk cId="321439843" sldId="277"/>
            <ac:grpSpMk id="14" creationId="{3CA30F3A-949D-4014-A5BD-809F81E84132}"/>
          </ac:grpSpMkLst>
        </pc:grpChg>
        <pc:grpChg chg="del">
          <ac:chgData name="Elliott, Matthew" userId="d4e2ab31-f2cb-4034-93e2-843ef7d021f6" providerId="ADAL" clId="{2B66416A-1FA0-CA4E-83DA-B51A4A2F69CC}" dt="2021-05-02T16:09:52.510" v="2249"/>
          <ac:grpSpMkLst>
            <pc:docMk/>
            <pc:sldMk cId="321439843" sldId="277"/>
            <ac:grpSpMk id="34" creationId="{3CA30F3A-949D-4014-A5BD-809F81E84132}"/>
          </ac:grpSpMkLst>
        </pc:grpChg>
        <pc:picChg chg="del">
          <ac:chgData name="Elliott, Matthew" userId="d4e2ab31-f2cb-4034-93e2-843ef7d021f6" providerId="ADAL" clId="{2B66416A-1FA0-CA4E-83DA-B51A4A2F69CC}" dt="2021-05-02T16:10:06.670" v="2252" actId="478"/>
          <ac:picMkLst>
            <pc:docMk/>
            <pc:sldMk cId="321439843" sldId="277"/>
            <ac:picMk id="5" creationId="{A0A43934-EC09-8442-A950-1A5BB62B9A82}"/>
          </ac:picMkLst>
        </pc:picChg>
        <pc:picChg chg="add del mod">
          <ac:chgData name="Elliott, Matthew" userId="d4e2ab31-f2cb-4034-93e2-843ef7d021f6" providerId="ADAL" clId="{2B66416A-1FA0-CA4E-83DA-B51A4A2F69CC}" dt="2021-05-02T16:10:31.657" v="2255" actId="478"/>
          <ac:picMkLst>
            <pc:docMk/>
            <pc:sldMk cId="321439843" sldId="277"/>
            <ac:picMk id="17" creationId="{80A478E1-33C6-AD48-86F4-1EC796602027}"/>
          </ac:picMkLst>
        </pc:picChg>
        <pc:cxnChg chg="add">
          <ac:chgData name="Elliott, Matthew" userId="d4e2ab31-f2cb-4034-93e2-843ef7d021f6" providerId="ADAL" clId="{2B66416A-1FA0-CA4E-83DA-B51A4A2F69CC}" dt="2021-05-02T16:10:14.305" v="2254" actId="26606"/>
          <ac:cxnSpMkLst>
            <pc:docMk/>
            <pc:sldMk cId="321439843" sldId="277"/>
            <ac:cxnSpMk id="26" creationId="{E85B2D6B-877E-4599-A643-756FB8601309}"/>
          </ac:cxnSpMkLst>
        </pc:cxnChg>
      </pc:sldChg>
      <pc:sldChg chg="addSp delSp modSp add mod ord modAnim">
        <pc:chgData name="Elliott, Matthew" userId="d4e2ab31-f2cb-4034-93e2-843ef7d021f6" providerId="ADAL" clId="{2B66416A-1FA0-CA4E-83DA-B51A4A2F69CC}" dt="2021-05-02T18:49:07.842" v="3583"/>
        <pc:sldMkLst>
          <pc:docMk/>
          <pc:sldMk cId="2501366698" sldId="278"/>
        </pc:sldMkLst>
        <pc:spChg chg="mod">
          <ac:chgData name="Elliott, Matthew" userId="d4e2ab31-f2cb-4034-93e2-843ef7d021f6" providerId="ADAL" clId="{2B66416A-1FA0-CA4E-83DA-B51A4A2F69CC}" dt="2021-05-02T16:10:50.202" v="2272" actId="20577"/>
          <ac:spMkLst>
            <pc:docMk/>
            <pc:sldMk cId="2501366698" sldId="278"/>
            <ac:spMk id="2" creationId="{525A3778-15C0-B84F-875D-32F32EE53CF9}"/>
          </ac:spMkLst>
        </pc:spChg>
        <pc:spChg chg="add mod">
          <ac:chgData name="Elliott, Matthew" userId="d4e2ab31-f2cb-4034-93e2-843ef7d021f6" providerId="ADAL" clId="{2B66416A-1FA0-CA4E-83DA-B51A4A2F69CC}" dt="2021-05-02T16:34:31.474" v="3202" actId="12"/>
          <ac:spMkLst>
            <pc:docMk/>
            <pc:sldMk cId="2501366698" sldId="278"/>
            <ac:spMk id="10" creationId="{FD8CEB19-9AE7-0948-812F-80C281DBF473}"/>
          </ac:spMkLst>
        </pc:spChg>
        <pc:spChg chg="add del mod">
          <ac:chgData name="Elliott, Matthew" userId="d4e2ab31-f2cb-4034-93e2-843ef7d021f6" providerId="ADAL" clId="{2B66416A-1FA0-CA4E-83DA-B51A4A2F69CC}" dt="2021-05-02T16:34:17.971" v="3199" actId="478"/>
          <ac:spMkLst>
            <pc:docMk/>
            <pc:sldMk cId="2501366698" sldId="278"/>
            <ac:spMk id="11" creationId="{AAFE1BD1-0DBC-A446-8190-74ADDC7A4F0C}"/>
          </ac:spMkLst>
        </pc:spChg>
        <pc:picChg chg="add mod">
          <ac:chgData name="Elliott, Matthew" userId="d4e2ab31-f2cb-4034-93e2-843ef7d021f6" providerId="ADAL" clId="{2B66416A-1FA0-CA4E-83DA-B51A4A2F69CC}" dt="2021-05-02T18:29:20.198" v="3520" actId="1076"/>
          <ac:picMkLst>
            <pc:docMk/>
            <pc:sldMk cId="2501366698" sldId="278"/>
            <ac:picMk id="4" creationId="{CBE392C5-07B1-F74E-BE12-7CA1FFE5E2D0}"/>
          </ac:picMkLst>
        </pc:picChg>
        <pc:picChg chg="del">
          <ac:chgData name="Elliott, Matthew" userId="d4e2ab31-f2cb-4034-93e2-843ef7d021f6" providerId="ADAL" clId="{2B66416A-1FA0-CA4E-83DA-B51A4A2F69CC}" dt="2021-05-02T16:10:51.714" v="2273" actId="478"/>
          <ac:picMkLst>
            <pc:docMk/>
            <pc:sldMk cId="2501366698" sldId="278"/>
            <ac:picMk id="5" creationId="{A0A43934-EC09-8442-A950-1A5BB62B9A82}"/>
          </ac:picMkLst>
        </pc:picChg>
        <pc:picChg chg="add mod">
          <ac:chgData name="Elliott, Matthew" userId="d4e2ab31-f2cb-4034-93e2-843ef7d021f6" providerId="ADAL" clId="{2B66416A-1FA0-CA4E-83DA-B51A4A2F69CC}" dt="2021-05-02T18:29:16.848" v="3518" actId="1076"/>
          <ac:picMkLst>
            <pc:docMk/>
            <pc:sldMk cId="2501366698" sldId="278"/>
            <ac:picMk id="9" creationId="{B34DC77E-6B94-0B4D-AC3C-E1C4D2095C86}"/>
          </ac:picMkLst>
        </pc:picChg>
        <pc:picChg chg="add mod">
          <ac:chgData name="Elliott, Matthew" userId="d4e2ab31-f2cb-4034-93e2-843ef7d021f6" providerId="ADAL" clId="{2B66416A-1FA0-CA4E-83DA-B51A4A2F69CC}" dt="2021-05-02T18:29:23.615" v="3522" actId="1076"/>
          <ac:picMkLst>
            <pc:docMk/>
            <pc:sldMk cId="2501366698" sldId="278"/>
            <ac:picMk id="12" creationId="{BA3FC91B-7A6F-444F-9239-E58B1ED0C2DC}"/>
          </ac:picMkLst>
        </pc:picChg>
        <pc:cxnChg chg="add mod">
          <ac:chgData name="Elliott, Matthew" userId="d4e2ab31-f2cb-4034-93e2-843ef7d021f6" providerId="ADAL" clId="{2B66416A-1FA0-CA4E-83DA-B51A4A2F69CC}" dt="2021-05-02T18:29:18.654" v="3519" actId="1076"/>
          <ac:cxnSpMkLst>
            <pc:docMk/>
            <pc:sldMk cId="2501366698" sldId="278"/>
            <ac:cxnSpMk id="7" creationId="{18468104-8284-A548-9FEA-1CCD72D878C0}"/>
          </ac:cxnSpMkLst>
        </pc:cxnChg>
        <pc:cxnChg chg="add mod">
          <ac:chgData name="Elliott, Matthew" userId="d4e2ab31-f2cb-4034-93e2-843ef7d021f6" providerId="ADAL" clId="{2B66416A-1FA0-CA4E-83DA-B51A4A2F69CC}" dt="2021-05-02T18:29:26.578" v="3523" actId="14100"/>
          <ac:cxnSpMkLst>
            <pc:docMk/>
            <pc:sldMk cId="2501366698" sldId="278"/>
            <ac:cxnSpMk id="18" creationId="{0962AFF1-2E0F-7249-B71A-15576B57CEE6}"/>
          </ac:cxnSpMkLst>
        </pc:cxnChg>
      </pc:sldChg>
      <pc:sldChg chg="addSp delSp modSp new mod setBg addAnim">
        <pc:chgData name="Elliott, Matthew" userId="d4e2ab31-f2cb-4034-93e2-843ef7d021f6" providerId="ADAL" clId="{2B66416A-1FA0-CA4E-83DA-B51A4A2F69CC}" dt="2021-05-02T18:51:08.221" v="3624"/>
        <pc:sldMkLst>
          <pc:docMk/>
          <pc:sldMk cId="2688863279" sldId="279"/>
        </pc:sldMkLst>
        <pc:spChg chg="mod">
          <ac:chgData name="Elliott, Matthew" userId="d4e2ab31-f2cb-4034-93e2-843ef7d021f6" providerId="ADAL" clId="{2B66416A-1FA0-CA4E-83DA-B51A4A2F69CC}" dt="2021-05-02T18:50:54.349" v="3622" actId="26606"/>
          <ac:spMkLst>
            <pc:docMk/>
            <pc:sldMk cId="2688863279" sldId="279"/>
            <ac:spMk id="2" creationId="{865078CE-9D8A-FA4C-BC17-CFAA4D8BCC61}"/>
          </ac:spMkLst>
        </pc:spChg>
        <pc:spChg chg="del mod">
          <ac:chgData name="Elliott, Matthew" userId="d4e2ab31-f2cb-4034-93e2-843ef7d021f6" providerId="ADAL" clId="{2B66416A-1FA0-CA4E-83DA-B51A4A2F69CC}" dt="2021-05-02T18:50:54.349" v="3622" actId="26606"/>
          <ac:spMkLst>
            <pc:docMk/>
            <pc:sldMk cId="2688863279" sldId="279"/>
            <ac:spMk id="3" creationId="{2E3C78F5-2FD1-7345-9FEC-1F609E0BE953}"/>
          </ac:spMkLst>
        </pc:spChg>
        <pc:spChg chg="add del">
          <ac:chgData name="Elliott, Matthew" userId="d4e2ab31-f2cb-4034-93e2-843ef7d021f6" providerId="ADAL" clId="{2B66416A-1FA0-CA4E-83DA-B51A4A2F69CC}" dt="2021-05-02T18:51:08.216" v="3623" actId="26606"/>
          <ac:spMkLst>
            <pc:docMk/>
            <pc:sldMk cId="2688863279" sldId="279"/>
            <ac:spMk id="8" creationId="{16F9E488-0718-4E1E-9D12-26779F606252}"/>
          </ac:spMkLst>
        </pc:spChg>
        <pc:spChg chg="add del">
          <ac:chgData name="Elliott, Matthew" userId="d4e2ab31-f2cb-4034-93e2-843ef7d021f6" providerId="ADAL" clId="{2B66416A-1FA0-CA4E-83DA-B51A4A2F69CC}" dt="2021-05-02T18:51:08.216" v="3623" actId="26606"/>
          <ac:spMkLst>
            <pc:docMk/>
            <pc:sldMk cId="2688863279" sldId="279"/>
            <ac:spMk id="10" creationId="{09BE6F6B-19BD-443C-8FB0-FA45F13F9535}"/>
          </ac:spMkLst>
        </pc:spChg>
        <pc:spChg chg="add">
          <ac:chgData name="Elliott, Matthew" userId="d4e2ab31-f2cb-4034-93e2-843ef7d021f6" providerId="ADAL" clId="{2B66416A-1FA0-CA4E-83DA-B51A4A2F69CC}" dt="2021-05-02T18:51:08.216" v="3623" actId="26606"/>
          <ac:spMkLst>
            <pc:docMk/>
            <pc:sldMk cId="2688863279" sldId="279"/>
            <ac:spMk id="19" creationId="{16F9E488-0718-4E1E-9D12-26779F606252}"/>
          </ac:spMkLst>
        </pc:spChg>
        <pc:spChg chg="add">
          <ac:chgData name="Elliott, Matthew" userId="d4e2ab31-f2cb-4034-93e2-843ef7d021f6" providerId="ADAL" clId="{2B66416A-1FA0-CA4E-83DA-B51A4A2F69CC}" dt="2021-05-02T18:51:08.216" v="3623" actId="26606"/>
          <ac:spMkLst>
            <pc:docMk/>
            <pc:sldMk cId="2688863279" sldId="279"/>
            <ac:spMk id="21" creationId="{09BE6F6B-19BD-443C-8FB0-FA45F13F9535}"/>
          </ac:spMkLst>
        </pc:spChg>
        <pc:grpChg chg="add del">
          <ac:chgData name="Elliott, Matthew" userId="d4e2ab31-f2cb-4034-93e2-843ef7d021f6" providerId="ADAL" clId="{2B66416A-1FA0-CA4E-83DA-B51A4A2F69CC}" dt="2021-05-02T18:51:08.216" v="3623" actId="26606"/>
          <ac:grpSpMkLst>
            <pc:docMk/>
            <pc:sldMk cId="2688863279" sldId="279"/>
            <ac:grpSpMk id="12" creationId="{92AAE609-C327-4952-BB48-254E9015AD81}"/>
          </ac:grpSpMkLst>
        </pc:grpChg>
        <pc:grpChg chg="add">
          <ac:chgData name="Elliott, Matthew" userId="d4e2ab31-f2cb-4034-93e2-843ef7d021f6" providerId="ADAL" clId="{2B66416A-1FA0-CA4E-83DA-B51A4A2F69CC}" dt="2021-05-02T18:51:08.216" v="3623" actId="26606"/>
          <ac:grpSpMkLst>
            <pc:docMk/>
            <pc:sldMk cId="2688863279" sldId="279"/>
            <ac:grpSpMk id="23" creationId="{92AAE609-C327-4952-BB48-254E9015AD81}"/>
          </ac:grpSpMkLst>
        </pc:grpChg>
      </pc:sldChg>
      <pc:sldChg chg="addSp delSp modSp new del mod setBg">
        <pc:chgData name="Elliott, Matthew" userId="d4e2ab31-f2cb-4034-93e2-843ef7d021f6" providerId="ADAL" clId="{2B66416A-1FA0-CA4E-83DA-B51A4A2F69CC}" dt="2021-05-02T18:47:37.216" v="3578" actId="2696"/>
        <pc:sldMkLst>
          <pc:docMk/>
          <pc:sldMk cId="3805182473" sldId="279"/>
        </pc:sldMkLst>
        <pc:spChg chg="mod">
          <ac:chgData name="Elliott, Matthew" userId="d4e2ab31-f2cb-4034-93e2-843ef7d021f6" providerId="ADAL" clId="{2B66416A-1FA0-CA4E-83DA-B51A4A2F69CC}" dt="2021-05-02T18:44:13.340" v="3577" actId="26606"/>
          <ac:spMkLst>
            <pc:docMk/>
            <pc:sldMk cId="3805182473" sldId="279"/>
            <ac:spMk id="2" creationId="{7BF80BD7-785D-BC4E-B4E3-1916BF2C3415}"/>
          </ac:spMkLst>
        </pc:spChg>
        <pc:spChg chg="del">
          <ac:chgData name="Elliott, Matthew" userId="d4e2ab31-f2cb-4034-93e2-843ef7d021f6" providerId="ADAL" clId="{2B66416A-1FA0-CA4E-83DA-B51A4A2F69CC}" dt="2021-05-02T18:44:13.340" v="3577" actId="26606"/>
          <ac:spMkLst>
            <pc:docMk/>
            <pc:sldMk cId="3805182473" sldId="279"/>
            <ac:spMk id="3" creationId="{04CE3F3C-C766-624A-986D-0D40DFA7A5EC}"/>
          </ac:spMkLst>
        </pc:spChg>
        <pc:spChg chg="add">
          <ac:chgData name="Elliott, Matthew" userId="d4e2ab31-f2cb-4034-93e2-843ef7d021f6" providerId="ADAL" clId="{2B66416A-1FA0-CA4E-83DA-B51A4A2F69CC}" dt="2021-05-02T18:44:13.340" v="3577" actId="26606"/>
          <ac:spMkLst>
            <pc:docMk/>
            <pc:sldMk cId="3805182473" sldId="279"/>
            <ac:spMk id="8" creationId="{16F9E488-0718-4E1E-9D12-26779F606252}"/>
          </ac:spMkLst>
        </pc:spChg>
        <pc:spChg chg="add">
          <ac:chgData name="Elliott, Matthew" userId="d4e2ab31-f2cb-4034-93e2-843ef7d021f6" providerId="ADAL" clId="{2B66416A-1FA0-CA4E-83DA-B51A4A2F69CC}" dt="2021-05-02T18:44:13.340" v="3577" actId="26606"/>
          <ac:spMkLst>
            <pc:docMk/>
            <pc:sldMk cId="3805182473" sldId="279"/>
            <ac:spMk id="10" creationId="{09BE6F6B-19BD-443C-8FB0-FA45F13F9535}"/>
          </ac:spMkLst>
        </pc:spChg>
        <pc:grpChg chg="add">
          <ac:chgData name="Elliott, Matthew" userId="d4e2ab31-f2cb-4034-93e2-843ef7d021f6" providerId="ADAL" clId="{2B66416A-1FA0-CA4E-83DA-B51A4A2F69CC}" dt="2021-05-02T18:44:13.340" v="3577" actId="26606"/>
          <ac:grpSpMkLst>
            <pc:docMk/>
            <pc:sldMk cId="3805182473" sldId="279"/>
            <ac:grpSpMk id="12" creationId="{92AAE609-C327-4952-BB48-254E9015AD81}"/>
          </ac:grpSpMkLst>
        </pc:grpChg>
      </pc:sldChg>
    </pc:docChg>
  </pc:docChgLst>
  <pc:docChgLst>
    <pc:chgData name="Elliott, Matthew" userId="S::me208@student.le.ac.uk::d4e2ab31-f2cb-4034-93e2-843ef7d021f6" providerId="AD" clId="Web-{B44C91A8-1C36-4129-9FFA-081E121603A3}"/>
    <pc:docChg chg="addSld modSld">
      <pc:chgData name="Elliott, Matthew" userId="S::me208@student.le.ac.uk::d4e2ab31-f2cb-4034-93e2-843ef7d021f6" providerId="AD" clId="Web-{B44C91A8-1C36-4129-9FFA-081E121603A3}" dt="2021-05-01T19:53:14.211" v="23" actId="20577"/>
      <pc:docMkLst>
        <pc:docMk/>
      </pc:docMkLst>
      <pc:sldChg chg="modSp">
        <pc:chgData name="Elliott, Matthew" userId="S::me208@student.le.ac.uk::d4e2ab31-f2cb-4034-93e2-843ef7d021f6" providerId="AD" clId="Web-{B44C91A8-1C36-4129-9FFA-081E121603A3}" dt="2021-05-01T18:31:38.239" v="1" actId="20577"/>
        <pc:sldMkLst>
          <pc:docMk/>
          <pc:sldMk cId="2799655761" sldId="259"/>
        </pc:sldMkLst>
        <pc:spChg chg="mod">
          <ac:chgData name="Elliott, Matthew" userId="S::me208@student.le.ac.uk::d4e2ab31-f2cb-4034-93e2-843ef7d021f6" providerId="AD" clId="Web-{B44C91A8-1C36-4129-9FFA-081E121603A3}" dt="2021-05-01T18:31:38.239" v="1" actId="20577"/>
          <ac:spMkLst>
            <pc:docMk/>
            <pc:sldMk cId="2799655761" sldId="259"/>
            <ac:spMk id="3" creationId="{3069D923-9B6A-464E-A73B-632F754CEDEB}"/>
          </ac:spMkLst>
        </pc:spChg>
      </pc:sldChg>
      <pc:sldChg chg="modSp new">
        <pc:chgData name="Elliott, Matthew" userId="S::me208@student.le.ac.uk::d4e2ab31-f2cb-4034-93e2-843ef7d021f6" providerId="AD" clId="Web-{B44C91A8-1C36-4129-9FFA-081E121603A3}" dt="2021-05-01T19:53:14.211" v="23" actId="20577"/>
        <pc:sldMkLst>
          <pc:docMk/>
          <pc:sldMk cId="3853564703" sldId="262"/>
        </pc:sldMkLst>
        <pc:spChg chg="mod">
          <ac:chgData name="Elliott, Matthew" userId="S::me208@student.le.ac.uk::d4e2ab31-f2cb-4034-93e2-843ef7d021f6" providerId="AD" clId="Web-{B44C91A8-1C36-4129-9FFA-081E121603A3}" dt="2021-05-01T19:53:11.320" v="22" actId="20577"/>
          <ac:spMkLst>
            <pc:docMk/>
            <pc:sldMk cId="3853564703" sldId="262"/>
            <ac:spMk id="2" creationId="{D6F6C5D2-68EB-4E89-8593-F0ECAC49D200}"/>
          </ac:spMkLst>
        </pc:spChg>
        <pc:spChg chg="mod">
          <ac:chgData name="Elliott, Matthew" userId="S::me208@student.le.ac.uk::d4e2ab31-f2cb-4034-93e2-843ef7d021f6" providerId="AD" clId="Web-{B44C91A8-1C36-4129-9FFA-081E121603A3}" dt="2021-05-01T19:53:14.211" v="23" actId="20577"/>
          <ac:spMkLst>
            <pc:docMk/>
            <pc:sldMk cId="3853564703" sldId="262"/>
            <ac:spMk id="3" creationId="{E549C921-D446-4168-91F2-1896A66E7600}"/>
          </ac:spMkLst>
        </pc:spChg>
      </pc:sldChg>
    </pc:docChg>
  </pc:docChgLst>
  <pc:docChgLst>
    <pc:chgData name="Elliott, Matthew" userId="S::me208@student.le.ac.uk::d4e2ab31-f2cb-4034-93e2-843ef7d021f6" providerId="AD" clId="Web-{F4622772-0871-4BB6-BD89-A8BC8C39F829}"/>
    <pc:docChg chg="addSld modSld">
      <pc:chgData name="Elliott, Matthew" userId="S::me208@student.le.ac.uk::d4e2ab31-f2cb-4034-93e2-843ef7d021f6" providerId="AD" clId="Web-{F4622772-0871-4BB6-BD89-A8BC8C39F829}" dt="2021-05-01T20:36:22.237" v="13" actId="20577"/>
      <pc:docMkLst>
        <pc:docMk/>
      </pc:docMkLst>
      <pc:sldChg chg="modSp">
        <pc:chgData name="Elliott, Matthew" userId="S::me208@student.le.ac.uk::d4e2ab31-f2cb-4034-93e2-843ef7d021f6" providerId="AD" clId="Web-{F4622772-0871-4BB6-BD89-A8BC8C39F829}" dt="2021-05-01T20:36:22.237" v="13" actId="20577"/>
        <pc:sldMkLst>
          <pc:docMk/>
          <pc:sldMk cId="3853564703" sldId="262"/>
        </pc:sldMkLst>
        <pc:spChg chg="mod">
          <ac:chgData name="Elliott, Matthew" userId="S::me208@student.le.ac.uk::d4e2ab31-f2cb-4034-93e2-843ef7d021f6" providerId="AD" clId="Web-{F4622772-0871-4BB6-BD89-A8BC8C39F829}" dt="2021-05-01T20:36:22.237" v="13" actId="20577"/>
          <ac:spMkLst>
            <pc:docMk/>
            <pc:sldMk cId="3853564703" sldId="262"/>
            <ac:spMk id="2" creationId="{D6F6C5D2-68EB-4E89-8593-F0ECAC49D200}"/>
          </ac:spMkLst>
        </pc:spChg>
      </pc:sldChg>
      <pc:sldChg chg="new">
        <pc:chgData name="Elliott, Matthew" userId="S::me208@student.le.ac.uk::d4e2ab31-f2cb-4034-93e2-843ef7d021f6" providerId="AD" clId="Web-{F4622772-0871-4BB6-BD89-A8BC8C39F829}" dt="2021-05-01T20:36:13.877" v="12"/>
        <pc:sldMkLst>
          <pc:docMk/>
          <pc:sldMk cId="269028755" sldId="263"/>
        </pc:sldMkLst>
      </pc:sldChg>
    </pc:docChg>
  </pc:docChgLst>
  <pc:docChgLst>
    <pc:chgData name="Ulrich-Oltean, Elisei F." userId="S::efuo1@student.le.ac.uk::85fac783-0a84-45c8-84d8-fc2232a25a64" providerId="AD" clId="Web-{6131D39C-6E27-4F5A-8435-6C47D7F2841D}"/>
    <pc:docChg chg="addSld modSld">
      <pc:chgData name="Ulrich-Oltean, Elisei F." userId="S::efuo1@student.le.ac.uk::85fac783-0a84-45c8-84d8-fc2232a25a64" providerId="AD" clId="Web-{6131D39C-6E27-4F5A-8435-6C47D7F2841D}" dt="2021-05-02T18:31:19.580" v="664" actId="20577"/>
      <pc:docMkLst>
        <pc:docMk/>
      </pc:docMkLst>
      <pc:sldChg chg="addSp delSp modSp mod setBg addAnim delAnim setClrOvrMap">
        <pc:chgData name="Ulrich-Oltean, Elisei F." userId="S::efuo1@student.le.ac.uk::85fac783-0a84-45c8-84d8-fc2232a25a64" providerId="AD" clId="Web-{6131D39C-6E27-4F5A-8435-6C47D7F2841D}" dt="2021-05-02T16:01:54.213" v="263"/>
        <pc:sldMkLst>
          <pc:docMk/>
          <pc:sldMk cId="1445032481" sldId="258"/>
        </pc:sldMkLst>
        <pc:spChg chg="del">
          <ac:chgData name="Ulrich-Oltean, Elisei F." userId="S::efuo1@student.le.ac.uk::85fac783-0a84-45c8-84d8-fc2232a25a64" providerId="AD" clId="Web-{6131D39C-6E27-4F5A-8435-6C47D7F2841D}" dt="2021-05-02T15:08:15.678" v="1"/>
          <ac:spMkLst>
            <pc:docMk/>
            <pc:sldMk cId="1445032481" sldId="258"/>
            <ac:spMk id="2" creationId="{82FD2242-F41F-4EC4-B030-BCE3F0F8A560}"/>
          </ac:spMkLst>
        </pc:spChg>
        <pc:spChg chg="del">
          <ac:chgData name="Ulrich-Oltean, Elisei F." userId="S::efuo1@student.le.ac.uk::85fac783-0a84-45c8-84d8-fc2232a25a64" providerId="AD" clId="Web-{6131D39C-6E27-4F5A-8435-6C47D7F2841D}" dt="2021-05-02T15:08:05.365" v="0"/>
          <ac:spMkLst>
            <pc:docMk/>
            <pc:sldMk cId="1445032481" sldId="258"/>
            <ac:spMk id="3" creationId="{90115A6A-AE8F-4D3B-9D99-4B945E6E05AB}"/>
          </ac:spMkLst>
        </pc:spChg>
        <pc:spChg chg="add del mod">
          <ac:chgData name="Ulrich-Oltean, Elisei F." userId="S::efuo1@student.le.ac.uk::85fac783-0a84-45c8-84d8-fc2232a25a64" providerId="AD" clId="Web-{6131D39C-6E27-4F5A-8435-6C47D7F2841D}" dt="2021-05-02T15:08:19.787" v="2"/>
          <ac:spMkLst>
            <pc:docMk/>
            <pc:sldMk cId="1445032481" sldId="258"/>
            <ac:spMk id="5" creationId="{E909B9D9-1875-466C-93E1-D675B388CF88}"/>
          </ac:spMkLst>
        </pc:spChg>
        <pc:spChg chg="add del">
          <ac:chgData name="Ulrich-Oltean, Elisei F." userId="S::efuo1@student.le.ac.uk::85fac783-0a84-45c8-84d8-fc2232a25a64" providerId="AD" clId="Web-{6131D39C-6E27-4F5A-8435-6C47D7F2841D}" dt="2021-05-02T16:00:50.006" v="254"/>
          <ac:spMkLst>
            <pc:docMk/>
            <pc:sldMk cId="1445032481" sldId="258"/>
            <ac:spMk id="9" creationId="{7A752209-EF1F-432E-BDC3-92EDC45E5FDD}"/>
          </ac:spMkLst>
        </pc:spChg>
        <pc:spChg chg="add mod">
          <ac:chgData name="Ulrich-Oltean, Elisei F." userId="S::efuo1@student.le.ac.uk::85fac783-0a84-45c8-84d8-fc2232a25a64" providerId="AD" clId="Web-{6131D39C-6E27-4F5A-8435-6C47D7F2841D}" dt="2021-05-02T16:01:54.213" v="263"/>
          <ac:spMkLst>
            <pc:docMk/>
            <pc:sldMk cId="1445032481" sldId="258"/>
            <ac:spMk id="11" creationId="{4D438210-7127-4A2F-B83E-E332F49C3337}"/>
          </ac:spMkLst>
        </pc:spChg>
        <pc:spChg chg="add del mod">
          <ac:chgData name="Ulrich-Oltean, Elisei F." userId="S::efuo1@student.le.ac.uk::85fac783-0a84-45c8-84d8-fc2232a25a64" providerId="AD" clId="Web-{6131D39C-6E27-4F5A-8435-6C47D7F2841D}" dt="2021-05-02T15:08:35.881" v="8"/>
          <ac:spMkLst>
            <pc:docMk/>
            <pc:sldMk cId="1445032481" sldId="258"/>
            <ac:spMk id="15" creationId="{DA546780-C125-4ABF-BC4C-63D369F6E717}"/>
          </ac:spMkLst>
        </pc:spChg>
        <pc:spChg chg="add del">
          <ac:chgData name="Ulrich-Oltean, Elisei F." userId="S::efuo1@student.le.ac.uk::85fac783-0a84-45c8-84d8-fc2232a25a64" providerId="AD" clId="Web-{6131D39C-6E27-4F5A-8435-6C47D7F2841D}" dt="2021-05-02T15:09:38.242" v="62"/>
          <ac:spMkLst>
            <pc:docMk/>
            <pc:sldMk cId="1445032481" sldId="258"/>
            <ac:spMk id="17" creationId="{E6379900-73D5-4062-8682-91A1D9CC28BD}"/>
          </ac:spMkLst>
        </pc:spChg>
        <pc:spChg chg="add del">
          <ac:chgData name="Ulrich-Oltean, Elisei F." userId="S::efuo1@student.le.ac.uk::85fac783-0a84-45c8-84d8-fc2232a25a64" providerId="AD" clId="Web-{6131D39C-6E27-4F5A-8435-6C47D7F2841D}" dt="2021-05-02T15:09:46.086" v="68"/>
          <ac:spMkLst>
            <pc:docMk/>
            <pc:sldMk cId="1445032481" sldId="258"/>
            <ac:spMk id="18" creationId="{444ACD04-43BB-4A05-936F-9A62041E1A41}"/>
          </ac:spMkLst>
        </pc:spChg>
        <pc:spChg chg="add del">
          <ac:chgData name="Ulrich-Oltean, Elisei F." userId="S::efuo1@student.le.ac.uk::85fac783-0a84-45c8-84d8-fc2232a25a64" providerId="AD" clId="Web-{6131D39C-6E27-4F5A-8435-6C47D7F2841D}" dt="2021-05-02T15:09:46.086" v="67"/>
          <ac:spMkLst>
            <pc:docMk/>
            <pc:sldMk cId="1445032481" sldId="258"/>
            <ac:spMk id="20" creationId="{AB051CF4-67C4-4CFB-9C4F-B432D925D51A}"/>
          </ac:spMkLst>
        </pc:spChg>
        <pc:spChg chg="add del">
          <ac:chgData name="Ulrich-Oltean, Elisei F." userId="S::efuo1@student.le.ac.uk::85fac783-0a84-45c8-84d8-fc2232a25a64" providerId="AD" clId="Web-{6131D39C-6E27-4F5A-8435-6C47D7F2841D}" dt="2021-05-02T15:09:51.633" v="74"/>
          <ac:spMkLst>
            <pc:docMk/>
            <pc:sldMk cId="1445032481" sldId="258"/>
            <ac:spMk id="22" creationId="{1470E42E-1C31-473E-A7B6-9341568502C3}"/>
          </ac:spMkLst>
        </pc:spChg>
        <pc:spChg chg="add del">
          <ac:chgData name="Ulrich-Oltean, Elisei F." userId="S::efuo1@student.le.ac.uk::85fac783-0a84-45c8-84d8-fc2232a25a64" providerId="AD" clId="Web-{6131D39C-6E27-4F5A-8435-6C47D7F2841D}" dt="2021-05-02T15:09:51.633" v="73"/>
          <ac:spMkLst>
            <pc:docMk/>
            <pc:sldMk cId="1445032481" sldId="258"/>
            <ac:spMk id="24" creationId="{CD36DA37-23CC-41BB-A742-2B5600DBF377}"/>
          </ac:spMkLst>
        </pc:spChg>
        <pc:spChg chg="add del">
          <ac:chgData name="Ulrich-Oltean, Elisei F." userId="S::efuo1@student.le.ac.uk::85fac783-0a84-45c8-84d8-fc2232a25a64" providerId="AD" clId="Web-{6131D39C-6E27-4F5A-8435-6C47D7F2841D}" dt="2021-05-02T15:09:58.539" v="80"/>
          <ac:spMkLst>
            <pc:docMk/>
            <pc:sldMk cId="1445032481" sldId="258"/>
            <ac:spMk id="26" creationId="{3EA173D2-1CD3-4B8F-A517-27EFC7AA8C16}"/>
          </ac:spMkLst>
        </pc:spChg>
        <pc:spChg chg="add del">
          <ac:chgData name="Ulrich-Oltean, Elisei F." userId="S::efuo1@student.le.ac.uk::85fac783-0a84-45c8-84d8-fc2232a25a64" providerId="AD" clId="Web-{6131D39C-6E27-4F5A-8435-6C47D7F2841D}" dt="2021-05-02T15:09:58.539" v="79"/>
          <ac:spMkLst>
            <pc:docMk/>
            <pc:sldMk cId="1445032481" sldId="258"/>
            <ac:spMk id="28" creationId="{45342922-2EE2-434F-A97F-092C6EBE4045}"/>
          </ac:spMkLst>
        </pc:spChg>
        <pc:spChg chg="add del">
          <ac:chgData name="Ulrich-Oltean, Elisei F." userId="S::efuo1@student.le.ac.uk::85fac783-0a84-45c8-84d8-fc2232a25a64" providerId="AD" clId="Web-{6131D39C-6E27-4F5A-8435-6C47D7F2841D}" dt="2021-05-02T15:10:11.399" v="86"/>
          <ac:spMkLst>
            <pc:docMk/>
            <pc:sldMk cId="1445032481" sldId="258"/>
            <ac:spMk id="30" creationId="{3B3C7434-7EF3-4564-91C1-0DEAEFD3CAE6}"/>
          </ac:spMkLst>
        </pc:spChg>
        <pc:spChg chg="add del">
          <ac:chgData name="Ulrich-Oltean, Elisei F." userId="S::efuo1@student.le.ac.uk::85fac783-0a84-45c8-84d8-fc2232a25a64" providerId="AD" clId="Web-{6131D39C-6E27-4F5A-8435-6C47D7F2841D}" dt="2021-05-02T15:10:11.399" v="85"/>
          <ac:spMkLst>
            <pc:docMk/>
            <pc:sldMk cId="1445032481" sldId="258"/>
            <ac:spMk id="32" creationId="{EA75A676-6D91-4F81-8EC4-F8F18C251FC8}"/>
          </ac:spMkLst>
        </pc:spChg>
        <pc:spChg chg="add del">
          <ac:chgData name="Ulrich-Oltean, Elisei F." userId="S::efuo1@student.le.ac.uk::85fac783-0a84-45c8-84d8-fc2232a25a64" providerId="AD" clId="Web-{6131D39C-6E27-4F5A-8435-6C47D7F2841D}" dt="2021-05-02T16:01:54.213" v="263"/>
          <ac:spMkLst>
            <pc:docMk/>
            <pc:sldMk cId="1445032481" sldId="258"/>
            <ac:spMk id="41" creationId="{B0354608-2C0B-45C8-8C8B-8E3ED2EF58E4}"/>
          </ac:spMkLst>
        </pc:spChg>
        <pc:spChg chg="add del">
          <ac:chgData name="Ulrich-Oltean, Elisei F." userId="S::efuo1@student.le.ac.uk::85fac783-0a84-45c8-84d8-fc2232a25a64" providerId="AD" clId="Web-{6131D39C-6E27-4F5A-8435-6C47D7F2841D}" dt="2021-05-02T16:01:54.213" v="263"/>
          <ac:spMkLst>
            <pc:docMk/>
            <pc:sldMk cId="1445032481" sldId="258"/>
            <ac:spMk id="43" creationId="{A69EB637-CEDE-43AD-8B65-DDD63C08FB34}"/>
          </ac:spMkLst>
        </pc:spChg>
        <pc:spChg chg="add del">
          <ac:chgData name="Ulrich-Oltean, Elisei F." userId="S::efuo1@student.le.ac.uk::85fac783-0a84-45c8-84d8-fc2232a25a64" providerId="AD" clId="Web-{6131D39C-6E27-4F5A-8435-6C47D7F2841D}" dt="2021-05-02T16:01:54.213" v="263"/>
          <ac:spMkLst>
            <pc:docMk/>
            <pc:sldMk cId="1445032481" sldId="258"/>
            <ac:spMk id="45" creationId="{CDD7DB09-290B-4A1F-BFC1-51ED7C978ED6}"/>
          </ac:spMkLst>
        </pc:spChg>
        <pc:spChg chg="add del">
          <ac:chgData name="Ulrich-Oltean, Elisei F." userId="S::efuo1@student.le.ac.uk::85fac783-0a84-45c8-84d8-fc2232a25a64" providerId="AD" clId="Web-{6131D39C-6E27-4F5A-8435-6C47D7F2841D}" dt="2021-05-02T16:01:54.213" v="263"/>
          <ac:spMkLst>
            <pc:docMk/>
            <pc:sldMk cId="1445032481" sldId="258"/>
            <ac:spMk id="47" creationId="{B0FAED46-1BF7-48DB-980D-571CD2A30DC4}"/>
          </ac:spMkLst>
        </pc:spChg>
        <pc:spChg chg="add">
          <ac:chgData name="Ulrich-Oltean, Elisei F." userId="S::efuo1@student.le.ac.uk::85fac783-0a84-45c8-84d8-fc2232a25a64" providerId="AD" clId="Web-{6131D39C-6E27-4F5A-8435-6C47D7F2841D}" dt="2021-05-02T16:01:54.213" v="263"/>
          <ac:spMkLst>
            <pc:docMk/>
            <pc:sldMk cId="1445032481" sldId="258"/>
            <ac:spMk id="49" creationId="{A29398BB-6F62-472B-88B2-8D942FEBFB20}"/>
          </ac:spMkLst>
        </pc:spChg>
        <pc:spChg chg="add del">
          <ac:chgData name="Ulrich-Oltean, Elisei F." userId="S::efuo1@student.le.ac.uk::85fac783-0a84-45c8-84d8-fc2232a25a64" providerId="AD" clId="Web-{6131D39C-6E27-4F5A-8435-6C47D7F2841D}" dt="2021-05-02T16:01:54.041" v="262"/>
          <ac:spMkLst>
            <pc:docMk/>
            <pc:sldMk cId="1445032481" sldId="258"/>
            <ac:spMk id="52" creationId="{C475749F-F487-4EFB-ABC7-C1359590EB76}"/>
          </ac:spMkLst>
        </pc:spChg>
        <pc:spChg chg="add">
          <ac:chgData name="Ulrich-Oltean, Elisei F." userId="S::efuo1@student.le.ac.uk::85fac783-0a84-45c8-84d8-fc2232a25a64" providerId="AD" clId="Web-{6131D39C-6E27-4F5A-8435-6C47D7F2841D}" dt="2021-05-02T16:01:54.213" v="263"/>
          <ac:spMkLst>
            <pc:docMk/>
            <pc:sldMk cId="1445032481" sldId="258"/>
            <ac:spMk id="54" creationId="{74F93062-C8C5-49C4-B90F-AA5653D572D2}"/>
          </ac:spMkLst>
        </pc:spChg>
        <pc:picChg chg="add del mod">
          <ac:chgData name="Ulrich-Oltean, Elisei F." userId="S::efuo1@student.le.ac.uk::85fac783-0a84-45c8-84d8-fc2232a25a64" providerId="AD" clId="Web-{6131D39C-6E27-4F5A-8435-6C47D7F2841D}" dt="2021-05-02T15:08:30.819" v="7"/>
          <ac:picMkLst>
            <pc:docMk/>
            <pc:sldMk cId="1445032481" sldId="258"/>
            <ac:picMk id="7" creationId="{CD7B6BB3-FEBA-445B-9050-9A6427A71F26}"/>
          </ac:picMkLst>
        </pc:picChg>
        <pc:picChg chg="add del mod">
          <ac:chgData name="Ulrich-Oltean, Elisei F." userId="S::efuo1@student.le.ac.uk::85fac783-0a84-45c8-84d8-fc2232a25a64" providerId="AD" clId="Web-{6131D39C-6E27-4F5A-8435-6C47D7F2841D}" dt="2021-05-02T15:12:21.370" v="88"/>
          <ac:picMkLst>
            <pc:docMk/>
            <pc:sldMk cId="1445032481" sldId="258"/>
            <ac:picMk id="34" creationId="{FB1A5E4A-FD2F-4453-9C23-A96A2C8FD127}"/>
          </ac:picMkLst>
        </pc:picChg>
        <pc:picChg chg="add del mod">
          <ac:chgData name="Ulrich-Oltean, Elisei F." userId="S::efuo1@student.le.ac.uk::85fac783-0a84-45c8-84d8-fc2232a25a64" providerId="AD" clId="Web-{6131D39C-6E27-4F5A-8435-6C47D7F2841D}" dt="2021-05-02T15:13:07.434" v="90"/>
          <ac:picMkLst>
            <pc:docMk/>
            <pc:sldMk cId="1445032481" sldId="258"/>
            <ac:picMk id="35" creationId="{AFBEE837-9E32-4EAF-8DE3-4D82F1A4F3D0}"/>
          </ac:picMkLst>
        </pc:picChg>
        <pc:picChg chg="add mod ord">
          <ac:chgData name="Ulrich-Oltean, Elisei F." userId="S::efuo1@student.le.ac.uk::85fac783-0a84-45c8-84d8-fc2232a25a64" providerId="AD" clId="Web-{6131D39C-6E27-4F5A-8435-6C47D7F2841D}" dt="2021-05-02T16:01:54.213" v="263"/>
          <ac:picMkLst>
            <pc:docMk/>
            <pc:sldMk cId="1445032481" sldId="258"/>
            <ac:picMk id="36" creationId="{01C3D4ED-EF46-44CF-ACED-99CA821CE007}"/>
          </ac:picMkLst>
        </pc:picChg>
        <pc:cxnChg chg="add del">
          <ac:chgData name="Ulrich-Oltean, Elisei F." userId="S::efuo1@student.le.ac.uk::85fac783-0a84-45c8-84d8-fc2232a25a64" providerId="AD" clId="Web-{6131D39C-6E27-4F5A-8435-6C47D7F2841D}" dt="2021-05-02T16:00:50.006" v="254"/>
          <ac:cxnSpMkLst>
            <pc:docMk/>
            <pc:sldMk cId="1445032481" sldId="258"/>
            <ac:cxnSpMk id="13" creationId="{3EE81884-087B-4520-B77E-01BE37D322EF}"/>
          </ac:cxnSpMkLst>
        </pc:cxnChg>
        <pc:cxnChg chg="add del mod">
          <ac:chgData name="Ulrich-Oltean, Elisei F." userId="S::efuo1@student.le.ac.uk::85fac783-0a84-45c8-84d8-fc2232a25a64" providerId="AD" clId="Web-{6131D39C-6E27-4F5A-8435-6C47D7F2841D}" dt="2021-05-02T15:09:46.086" v="66"/>
          <ac:cxnSpMkLst>
            <pc:docMk/>
            <pc:sldMk cId="1445032481" sldId="258"/>
            <ac:cxnSpMk id="21" creationId="{F3D443C0-C085-42D3-8A43-614FAD331C5C}"/>
          </ac:cxnSpMkLst>
        </pc:cxnChg>
        <pc:cxnChg chg="add del mod">
          <ac:chgData name="Ulrich-Oltean, Elisei F." userId="S::efuo1@student.le.ac.uk::85fac783-0a84-45c8-84d8-fc2232a25a64" providerId="AD" clId="Web-{6131D39C-6E27-4F5A-8435-6C47D7F2841D}" dt="2021-05-02T15:09:51.633" v="72"/>
          <ac:cxnSpMkLst>
            <pc:docMk/>
            <pc:sldMk cId="1445032481" sldId="258"/>
            <ac:cxnSpMk id="25" creationId="{B20F8806-0285-40B1-9C91-E7ABA08FECAA}"/>
          </ac:cxnSpMkLst>
        </pc:cxnChg>
        <pc:cxnChg chg="add del mod">
          <ac:chgData name="Ulrich-Oltean, Elisei F." userId="S::efuo1@student.le.ac.uk::85fac783-0a84-45c8-84d8-fc2232a25a64" providerId="AD" clId="Web-{6131D39C-6E27-4F5A-8435-6C47D7F2841D}" dt="2021-05-02T15:09:58.539" v="78"/>
          <ac:cxnSpMkLst>
            <pc:docMk/>
            <pc:sldMk cId="1445032481" sldId="258"/>
            <ac:cxnSpMk id="29" creationId="{640AD030-E71C-4E46-BE0E-E364D3E965D4}"/>
          </ac:cxnSpMkLst>
        </pc:cxnChg>
        <pc:cxnChg chg="add del mod">
          <ac:chgData name="Ulrich-Oltean, Elisei F." userId="S::efuo1@student.le.ac.uk::85fac783-0a84-45c8-84d8-fc2232a25a64" providerId="AD" clId="Web-{6131D39C-6E27-4F5A-8435-6C47D7F2841D}" dt="2021-05-02T15:10:11.399" v="84"/>
          <ac:cxnSpMkLst>
            <pc:docMk/>
            <pc:sldMk cId="1445032481" sldId="258"/>
            <ac:cxnSpMk id="33" creationId="{B98518C7-DCA1-45B5-8CF5-A50492BAA64A}"/>
          </ac:cxnSpMkLst>
        </pc:cxnChg>
      </pc:sldChg>
      <pc:sldChg chg="addSp delSp modSp add mod replId setBg addAnim delAnim">
        <pc:chgData name="Ulrich-Oltean, Elisei F." userId="S::efuo1@student.le.ac.uk::85fac783-0a84-45c8-84d8-fc2232a25a64" providerId="AD" clId="Web-{6131D39C-6E27-4F5A-8435-6C47D7F2841D}" dt="2021-05-02T18:31:19.580" v="664" actId="20577"/>
        <pc:sldMkLst>
          <pc:docMk/>
          <pc:sldMk cId="4255375378" sldId="275"/>
        </pc:sldMkLst>
        <pc:spChg chg="add del mod">
          <ac:chgData name="Ulrich-Oltean, Elisei F." userId="S::efuo1@student.le.ac.uk::85fac783-0a84-45c8-84d8-fc2232a25a64" providerId="AD" clId="Web-{6131D39C-6E27-4F5A-8435-6C47D7F2841D}" dt="2021-05-02T15:18:07.425" v="108"/>
          <ac:spMkLst>
            <pc:docMk/>
            <pc:sldMk cId="4255375378" sldId="275"/>
            <ac:spMk id="3" creationId="{71BA634B-CFC2-4B71-8680-79207C12F16A}"/>
          </ac:spMkLst>
        </pc:spChg>
        <pc:spChg chg="add del">
          <ac:chgData name="Ulrich-Oltean, Elisei F." userId="S::efuo1@student.le.ac.uk::85fac783-0a84-45c8-84d8-fc2232a25a64" providerId="AD" clId="Web-{6131D39C-6E27-4F5A-8435-6C47D7F2841D}" dt="2021-05-02T16:00:39.959" v="253"/>
          <ac:spMkLst>
            <pc:docMk/>
            <pc:sldMk cId="4255375378" sldId="275"/>
            <ac:spMk id="4" creationId="{7E2252CC-693C-460D-953E-A285E5AE2453}"/>
          </ac:spMkLst>
        </pc:spChg>
        <pc:spChg chg="add mod">
          <ac:chgData name="Ulrich-Oltean, Elisei F." userId="S::efuo1@student.le.ac.uk::85fac783-0a84-45c8-84d8-fc2232a25a64" providerId="AD" clId="Web-{6131D39C-6E27-4F5A-8435-6C47D7F2841D}" dt="2021-05-02T16:02:11.744" v="264"/>
          <ac:spMkLst>
            <pc:docMk/>
            <pc:sldMk cId="4255375378" sldId="275"/>
            <ac:spMk id="5" creationId="{4F02EA47-8473-4E6C-A01A-7DA90AFB254E}"/>
          </ac:spMkLst>
        </pc:spChg>
        <pc:spChg chg="del">
          <ac:chgData name="Ulrich-Oltean, Elisei F." userId="S::efuo1@student.le.ac.uk::85fac783-0a84-45c8-84d8-fc2232a25a64" providerId="AD" clId="Web-{6131D39C-6E27-4F5A-8435-6C47D7F2841D}" dt="2021-05-02T15:17:57.034" v="107"/>
          <ac:spMkLst>
            <pc:docMk/>
            <pc:sldMk cId="4255375378" sldId="275"/>
            <ac:spMk id="9" creationId="{7A752209-EF1F-432E-BDC3-92EDC45E5FDD}"/>
          </ac:spMkLst>
        </pc:spChg>
        <pc:spChg chg="del mod">
          <ac:chgData name="Ulrich-Oltean, Elisei F." userId="S::efuo1@student.le.ac.uk::85fac783-0a84-45c8-84d8-fc2232a25a64" providerId="AD" clId="Web-{6131D39C-6E27-4F5A-8435-6C47D7F2841D}" dt="2021-05-02T15:17:57.034" v="106"/>
          <ac:spMkLst>
            <pc:docMk/>
            <pc:sldMk cId="4255375378" sldId="275"/>
            <ac:spMk id="11" creationId="{4D438210-7127-4A2F-B83E-E332F49C3337}"/>
          </ac:spMkLst>
        </pc:spChg>
        <pc:spChg chg="add del mod">
          <ac:chgData name="Ulrich-Oltean, Elisei F." userId="S::efuo1@student.le.ac.uk::85fac783-0a84-45c8-84d8-fc2232a25a64" providerId="AD" clId="Web-{6131D39C-6E27-4F5A-8435-6C47D7F2841D}" dt="2021-05-02T15:18:14.832" v="114"/>
          <ac:spMkLst>
            <pc:docMk/>
            <pc:sldMk cId="4255375378" sldId="275"/>
            <ac:spMk id="16" creationId="{0898014F-64C0-4849-B555-C8EA2B4C6AF8}"/>
          </ac:spMkLst>
        </pc:spChg>
        <pc:spChg chg="add mod">
          <ac:chgData name="Ulrich-Oltean, Elisei F." userId="S::efuo1@student.le.ac.uk::85fac783-0a84-45c8-84d8-fc2232a25a64" providerId="AD" clId="Web-{6131D39C-6E27-4F5A-8435-6C47D7F2841D}" dt="2021-05-02T18:31:19.580" v="664" actId="20577"/>
          <ac:spMkLst>
            <pc:docMk/>
            <pc:sldMk cId="4255375378" sldId="275"/>
            <ac:spMk id="17" creationId="{BC482BA6-B7AF-49CA-AD18-2724EF97C0B9}"/>
          </ac:spMkLst>
        </pc:spChg>
        <pc:spChg chg="add del">
          <ac:chgData name="Ulrich-Oltean, Elisei F." userId="S::efuo1@student.le.ac.uk::85fac783-0a84-45c8-84d8-fc2232a25a64" providerId="AD" clId="Web-{6131D39C-6E27-4F5A-8435-6C47D7F2841D}" dt="2021-05-02T16:02:11.744" v="264"/>
          <ac:spMkLst>
            <pc:docMk/>
            <pc:sldMk cId="4255375378" sldId="275"/>
            <ac:spMk id="22" creationId="{33CD251C-A887-4D2F-925B-FC097198538B}"/>
          </ac:spMkLst>
        </pc:spChg>
        <pc:spChg chg="add del">
          <ac:chgData name="Ulrich-Oltean, Elisei F." userId="S::efuo1@student.le.ac.uk::85fac783-0a84-45c8-84d8-fc2232a25a64" providerId="AD" clId="Web-{6131D39C-6E27-4F5A-8435-6C47D7F2841D}" dt="2021-05-02T16:02:11.744" v="264"/>
          <ac:spMkLst>
            <pc:docMk/>
            <pc:sldMk cId="4255375378" sldId="275"/>
            <ac:spMk id="28" creationId="{662A3FAA-D056-4098-8115-EA61EAF068CF}"/>
          </ac:spMkLst>
        </pc:spChg>
        <pc:spChg chg="add">
          <ac:chgData name="Ulrich-Oltean, Elisei F." userId="S::efuo1@student.le.ac.uk::85fac783-0a84-45c8-84d8-fc2232a25a64" providerId="AD" clId="Web-{6131D39C-6E27-4F5A-8435-6C47D7F2841D}" dt="2021-05-02T16:02:11.744" v="264"/>
          <ac:spMkLst>
            <pc:docMk/>
            <pc:sldMk cId="4255375378" sldId="275"/>
            <ac:spMk id="33" creationId="{33CD251C-A887-4D2F-925B-FC097198538B}"/>
          </ac:spMkLst>
        </pc:spChg>
        <pc:spChg chg="add">
          <ac:chgData name="Ulrich-Oltean, Elisei F." userId="S::efuo1@student.le.ac.uk::85fac783-0a84-45c8-84d8-fc2232a25a64" providerId="AD" clId="Web-{6131D39C-6E27-4F5A-8435-6C47D7F2841D}" dt="2021-05-02T16:02:11.744" v="264"/>
          <ac:spMkLst>
            <pc:docMk/>
            <pc:sldMk cId="4255375378" sldId="275"/>
            <ac:spMk id="35" creationId="{B19D093C-27FB-4032-B282-42C4563F257C}"/>
          </ac:spMkLst>
        </pc:spChg>
        <pc:grpChg chg="add del">
          <ac:chgData name="Ulrich-Oltean, Elisei F." userId="S::efuo1@student.le.ac.uk::85fac783-0a84-45c8-84d8-fc2232a25a64" providerId="AD" clId="Web-{6131D39C-6E27-4F5A-8435-6C47D7F2841D}" dt="2021-05-02T16:02:11.744" v="264"/>
          <ac:grpSpMkLst>
            <pc:docMk/>
            <pc:sldMk cId="4255375378" sldId="275"/>
            <ac:grpSpMk id="24" creationId="{2C3846A5-A498-4C9E-B4DC-13532657D717}"/>
          </ac:grpSpMkLst>
        </pc:grpChg>
        <pc:grpChg chg="add">
          <ac:chgData name="Ulrich-Oltean, Elisei F." userId="S::efuo1@student.le.ac.uk::85fac783-0a84-45c8-84d8-fc2232a25a64" providerId="AD" clId="Web-{6131D39C-6E27-4F5A-8435-6C47D7F2841D}" dt="2021-05-02T16:02:11.744" v="264"/>
          <ac:grpSpMkLst>
            <pc:docMk/>
            <pc:sldMk cId="4255375378" sldId="275"/>
            <ac:grpSpMk id="37" creationId="{35EE815E-1BD3-4777-B652-6D98825BF66B}"/>
          </ac:grpSpMkLst>
        </pc:grpChg>
        <pc:picChg chg="add del mod">
          <ac:chgData name="Ulrich-Oltean, Elisei F." userId="S::efuo1@student.le.ac.uk::85fac783-0a84-45c8-84d8-fc2232a25a64" providerId="AD" clId="Web-{6131D39C-6E27-4F5A-8435-6C47D7F2841D}" dt="2021-05-02T15:18:12.519" v="113"/>
          <ac:picMkLst>
            <pc:docMk/>
            <pc:sldMk cId="4255375378" sldId="275"/>
            <ac:picMk id="7" creationId="{85DD8132-BB1B-48BD-9759-549498FB77DE}"/>
          </ac:picMkLst>
        </pc:picChg>
        <pc:picChg chg="del">
          <ac:chgData name="Ulrich-Oltean, Elisei F." userId="S::efuo1@student.le.ac.uk::85fac783-0a84-45c8-84d8-fc2232a25a64" providerId="AD" clId="Web-{6131D39C-6E27-4F5A-8435-6C47D7F2841D}" dt="2021-05-02T15:17:44.784" v="102"/>
          <ac:picMkLst>
            <pc:docMk/>
            <pc:sldMk cId="4255375378" sldId="275"/>
            <ac:picMk id="36" creationId="{01C3D4ED-EF46-44CF-ACED-99CA821CE007}"/>
          </ac:picMkLst>
        </pc:picChg>
        <pc:cxnChg chg="add del">
          <ac:chgData name="Ulrich-Oltean, Elisei F." userId="S::efuo1@student.le.ac.uk::85fac783-0a84-45c8-84d8-fc2232a25a64" providerId="AD" clId="Web-{6131D39C-6E27-4F5A-8435-6C47D7F2841D}" dt="2021-05-02T16:00:39.959" v="253"/>
          <ac:cxnSpMkLst>
            <pc:docMk/>
            <pc:sldMk cId="4255375378" sldId="275"/>
            <ac:cxnSpMk id="6" creationId="{39FF9D7A-67FC-4627-952C-0F42200B0E03}"/>
          </ac:cxnSpMkLst>
        </pc:cxnChg>
        <pc:cxnChg chg="del">
          <ac:chgData name="Ulrich-Oltean, Elisei F." userId="S::efuo1@student.le.ac.uk::85fac783-0a84-45c8-84d8-fc2232a25a64" providerId="AD" clId="Web-{6131D39C-6E27-4F5A-8435-6C47D7F2841D}" dt="2021-05-02T15:17:57.019" v="105"/>
          <ac:cxnSpMkLst>
            <pc:docMk/>
            <pc:sldMk cId="4255375378" sldId="275"/>
            <ac:cxnSpMk id="13" creationId="{3EE81884-087B-4520-B77E-01BE37D322EF}"/>
          </ac:cxnSpMkLst>
        </pc:cxnChg>
      </pc:sldChg>
      <pc:sldChg chg="modSp add replId">
        <pc:chgData name="Ulrich-Oltean, Elisei F." userId="S::efuo1@student.le.ac.uk::85fac783-0a84-45c8-84d8-fc2232a25a64" providerId="AD" clId="Web-{6131D39C-6E27-4F5A-8435-6C47D7F2841D}" dt="2021-05-02T17:36:03.487" v="640" actId="14100"/>
        <pc:sldMkLst>
          <pc:docMk/>
          <pc:sldMk cId="551890215" sldId="276"/>
        </pc:sldMkLst>
        <pc:spChg chg="mod">
          <ac:chgData name="Ulrich-Oltean, Elisei F." userId="S::efuo1@student.le.ac.uk::85fac783-0a84-45c8-84d8-fc2232a25a64" providerId="AD" clId="Web-{6131D39C-6E27-4F5A-8435-6C47D7F2841D}" dt="2021-05-02T17:11:31.157" v="288" actId="20577"/>
          <ac:spMkLst>
            <pc:docMk/>
            <pc:sldMk cId="551890215" sldId="276"/>
            <ac:spMk id="5" creationId="{4F02EA47-8473-4E6C-A01A-7DA90AFB254E}"/>
          </ac:spMkLst>
        </pc:spChg>
        <pc:spChg chg="mod">
          <ac:chgData name="Ulrich-Oltean, Elisei F." userId="S::efuo1@student.le.ac.uk::85fac783-0a84-45c8-84d8-fc2232a25a64" providerId="AD" clId="Web-{6131D39C-6E27-4F5A-8435-6C47D7F2841D}" dt="2021-05-02T17:36:03.487" v="640" actId="14100"/>
          <ac:spMkLst>
            <pc:docMk/>
            <pc:sldMk cId="551890215" sldId="276"/>
            <ac:spMk id="17" creationId="{BC482BA6-B7AF-49CA-AD18-2724EF97C0B9}"/>
          </ac:spMkLst>
        </pc:spChg>
      </pc:sldChg>
    </pc:docChg>
  </pc:docChgLst>
  <pc:docChgLst>
    <pc:chgData name="Dharmapuri, Anjana A." userId="S::sad37@student.le.ac.uk::0780bee3-da5a-4c68-8524-3f93606c2961" providerId="AD" clId="Web-{038E3DF1-0ED0-06B4-61B8-B224BCE1ED4D}"/>
    <pc:docChg chg="addSld delSld modSld sldOrd">
      <pc:chgData name="Dharmapuri, Anjana A." userId="S::sad37@student.le.ac.uk::0780bee3-da5a-4c68-8524-3f93606c2961" providerId="AD" clId="Web-{038E3DF1-0ED0-06B4-61B8-B224BCE1ED4D}" dt="2021-05-03T02:29:06.193" v="546" actId="20577"/>
      <pc:docMkLst>
        <pc:docMk/>
      </pc:docMkLst>
      <pc:sldChg chg="modSp">
        <pc:chgData name="Dharmapuri, Anjana A." userId="S::sad37@student.le.ac.uk::0780bee3-da5a-4c68-8524-3f93606c2961" providerId="AD" clId="Web-{038E3DF1-0ED0-06B4-61B8-B224BCE1ED4D}" dt="2021-05-03T02:29:06.193" v="546" actId="20577"/>
        <pc:sldMkLst>
          <pc:docMk/>
          <pc:sldMk cId="3035301959" sldId="261"/>
        </pc:sldMkLst>
        <pc:spChg chg="mod">
          <ac:chgData name="Dharmapuri, Anjana A." userId="S::sad37@student.le.ac.uk::0780bee3-da5a-4c68-8524-3f93606c2961" providerId="AD" clId="Web-{038E3DF1-0ED0-06B4-61B8-B224BCE1ED4D}" dt="2021-05-03T01:00:24.839" v="50" actId="20577"/>
          <ac:spMkLst>
            <pc:docMk/>
            <pc:sldMk cId="3035301959" sldId="261"/>
            <ac:spMk id="2" creationId="{56514314-A269-48B4-A376-17E855C866AA}"/>
          </ac:spMkLst>
        </pc:spChg>
        <pc:spChg chg="mod">
          <ac:chgData name="Dharmapuri, Anjana A." userId="S::sad37@student.le.ac.uk::0780bee3-da5a-4c68-8524-3f93606c2961" providerId="AD" clId="Web-{038E3DF1-0ED0-06B4-61B8-B224BCE1ED4D}" dt="2021-05-03T02:29:06.193" v="546" actId="20577"/>
          <ac:spMkLst>
            <pc:docMk/>
            <pc:sldMk cId="3035301959" sldId="261"/>
            <ac:spMk id="3" creationId="{199F985F-FC01-41BE-A9CE-2398E6D12499}"/>
          </ac:spMkLst>
        </pc:spChg>
      </pc:sldChg>
      <pc:sldChg chg="new del">
        <pc:chgData name="Dharmapuri, Anjana A." userId="S::sad37@student.le.ac.uk::0780bee3-da5a-4c68-8524-3f93606c2961" providerId="AD" clId="Web-{038E3DF1-0ED0-06B4-61B8-B224BCE1ED4D}" dt="2021-05-03T01:25:25.185" v="97"/>
        <pc:sldMkLst>
          <pc:docMk/>
          <pc:sldMk cId="618248694" sldId="280"/>
        </pc:sldMkLst>
      </pc:sldChg>
      <pc:sldChg chg="modSp add del replId">
        <pc:chgData name="Dharmapuri, Anjana A." userId="S::sad37@student.le.ac.uk::0780bee3-da5a-4c68-8524-3f93606c2961" providerId="AD" clId="Web-{038E3DF1-0ED0-06B4-61B8-B224BCE1ED4D}" dt="2021-05-03T01:34:56.745" v="200"/>
        <pc:sldMkLst>
          <pc:docMk/>
          <pc:sldMk cId="1641714976" sldId="281"/>
        </pc:sldMkLst>
        <pc:spChg chg="mod">
          <ac:chgData name="Dharmapuri, Anjana A." userId="S::sad37@student.le.ac.uk::0780bee3-da5a-4c68-8524-3f93606c2961" providerId="AD" clId="Web-{038E3DF1-0ED0-06B4-61B8-B224BCE1ED4D}" dt="2021-05-03T01:33:22.774" v="183" actId="20577"/>
          <ac:spMkLst>
            <pc:docMk/>
            <pc:sldMk cId="1641714976" sldId="281"/>
            <ac:spMk id="2" creationId="{56514314-A269-48B4-A376-17E855C866AA}"/>
          </ac:spMkLst>
        </pc:spChg>
        <pc:spChg chg="mod">
          <ac:chgData name="Dharmapuri, Anjana A." userId="S::sad37@student.le.ac.uk::0780bee3-da5a-4c68-8524-3f93606c2961" providerId="AD" clId="Web-{038E3DF1-0ED0-06B4-61B8-B224BCE1ED4D}" dt="2021-05-03T01:29:10.362" v="177" actId="20577"/>
          <ac:spMkLst>
            <pc:docMk/>
            <pc:sldMk cId="1641714976" sldId="281"/>
            <ac:spMk id="3" creationId="{199F985F-FC01-41BE-A9CE-2398E6D12499}"/>
          </ac:spMkLst>
        </pc:spChg>
      </pc:sldChg>
      <pc:sldChg chg="modSp add ord replId">
        <pc:chgData name="Dharmapuri, Anjana A." userId="S::sad37@student.le.ac.uk::0780bee3-da5a-4c68-8524-3f93606c2961" providerId="AD" clId="Web-{038E3DF1-0ED0-06B4-61B8-B224BCE1ED4D}" dt="2021-05-03T01:34:12.369" v="193" actId="20577"/>
        <pc:sldMkLst>
          <pc:docMk/>
          <pc:sldMk cId="1220629671" sldId="282"/>
        </pc:sldMkLst>
        <pc:spChg chg="mod">
          <ac:chgData name="Dharmapuri, Anjana A." userId="S::sad37@student.le.ac.uk::0780bee3-da5a-4c68-8524-3f93606c2961" providerId="AD" clId="Web-{038E3DF1-0ED0-06B4-61B8-B224BCE1ED4D}" dt="2021-05-03T01:34:09.525" v="192" actId="20577"/>
          <ac:spMkLst>
            <pc:docMk/>
            <pc:sldMk cId="1220629671" sldId="282"/>
            <ac:spMk id="2" creationId="{56514314-A269-48B4-A376-17E855C866AA}"/>
          </ac:spMkLst>
        </pc:spChg>
        <pc:spChg chg="mod">
          <ac:chgData name="Dharmapuri, Anjana A." userId="S::sad37@student.le.ac.uk::0780bee3-da5a-4c68-8524-3f93606c2961" providerId="AD" clId="Web-{038E3DF1-0ED0-06B4-61B8-B224BCE1ED4D}" dt="2021-05-03T01:34:12.369" v="193" actId="20577"/>
          <ac:spMkLst>
            <pc:docMk/>
            <pc:sldMk cId="1220629671" sldId="282"/>
            <ac:spMk id="3" creationId="{199F985F-FC01-41BE-A9CE-2398E6D12499}"/>
          </ac:spMkLst>
        </pc:spChg>
      </pc:sldChg>
      <pc:sldChg chg="addSp delSp modSp new del mod setBg">
        <pc:chgData name="Dharmapuri, Anjana A." userId="S::sad37@student.le.ac.uk::0780bee3-da5a-4c68-8524-3f93606c2961" providerId="AD" clId="Web-{038E3DF1-0ED0-06B4-61B8-B224BCE1ED4D}" dt="2021-05-03T02:23:47.412" v="535"/>
        <pc:sldMkLst>
          <pc:docMk/>
          <pc:sldMk cId="370396144" sldId="283"/>
        </pc:sldMkLst>
        <pc:spChg chg="mod">
          <ac:chgData name="Dharmapuri, Anjana A." userId="S::sad37@student.le.ac.uk::0780bee3-da5a-4c68-8524-3f93606c2961" providerId="AD" clId="Web-{038E3DF1-0ED0-06B4-61B8-B224BCE1ED4D}" dt="2021-05-03T01:36:08.559" v="232" actId="20577"/>
          <ac:spMkLst>
            <pc:docMk/>
            <pc:sldMk cId="370396144" sldId="283"/>
            <ac:spMk id="2" creationId="{B963EBDE-450C-46A6-A1C3-D8F6EC8A5D6E}"/>
          </ac:spMkLst>
        </pc:spChg>
        <pc:spChg chg="del mod">
          <ac:chgData name="Dharmapuri, Anjana A." userId="S::sad37@student.le.ac.uk::0780bee3-da5a-4c68-8524-3f93606c2961" providerId="AD" clId="Web-{038E3DF1-0ED0-06B4-61B8-B224BCE1ED4D}" dt="2021-05-03T01:36:44.266" v="233"/>
          <ac:spMkLst>
            <pc:docMk/>
            <pc:sldMk cId="370396144" sldId="283"/>
            <ac:spMk id="3" creationId="{F7A00BA3-C524-474C-A240-5AB48E635BA9}"/>
          </ac:spMkLst>
        </pc:spChg>
        <pc:spChg chg="add">
          <ac:chgData name="Dharmapuri, Anjana A." userId="S::sad37@student.le.ac.uk::0780bee3-da5a-4c68-8524-3f93606c2961" providerId="AD" clId="Web-{038E3DF1-0ED0-06B4-61B8-B224BCE1ED4D}" dt="2021-05-03T01:35:57.043" v="224"/>
          <ac:spMkLst>
            <pc:docMk/>
            <pc:sldMk cId="370396144" sldId="283"/>
            <ac:spMk id="8" creationId="{33CD251C-A887-4D2F-925B-FC097198538B}"/>
          </ac:spMkLst>
        </pc:spChg>
        <pc:spChg chg="add">
          <ac:chgData name="Dharmapuri, Anjana A." userId="S::sad37@student.le.ac.uk::0780bee3-da5a-4c68-8524-3f93606c2961" providerId="AD" clId="Web-{038E3DF1-0ED0-06B4-61B8-B224BCE1ED4D}" dt="2021-05-03T01:35:57.043" v="224"/>
          <ac:spMkLst>
            <pc:docMk/>
            <pc:sldMk cId="370396144" sldId="283"/>
            <ac:spMk id="10" creationId="{B19D093C-27FB-4032-B282-42C4563F257C}"/>
          </ac:spMkLst>
        </pc:spChg>
        <pc:grpChg chg="add">
          <ac:chgData name="Dharmapuri, Anjana A." userId="S::sad37@student.le.ac.uk::0780bee3-da5a-4c68-8524-3f93606c2961" providerId="AD" clId="Web-{038E3DF1-0ED0-06B4-61B8-B224BCE1ED4D}" dt="2021-05-03T01:35:57.043" v="224"/>
          <ac:grpSpMkLst>
            <pc:docMk/>
            <pc:sldMk cId="370396144" sldId="283"/>
            <ac:grpSpMk id="12" creationId="{35EE815E-1BD3-4777-B652-6D98825BF66B}"/>
          </ac:grpSpMkLst>
        </pc:grpChg>
        <pc:picChg chg="add mod ord modCrop">
          <ac:chgData name="Dharmapuri, Anjana A." userId="S::sad37@student.le.ac.uk::0780bee3-da5a-4c68-8524-3f93606c2961" providerId="AD" clId="Web-{038E3DF1-0ED0-06B4-61B8-B224BCE1ED4D}" dt="2021-05-03T01:37:13.501" v="241" actId="1076"/>
          <ac:picMkLst>
            <pc:docMk/>
            <pc:sldMk cId="370396144" sldId="283"/>
            <ac:picMk id="4" creationId="{FF6B1459-874E-4186-89ED-DE327944C107}"/>
          </ac:picMkLst>
        </pc:picChg>
      </pc:sldChg>
      <pc:sldChg chg="addSp delSp modSp add mod replId modClrScheme delDesignElem chgLayout">
        <pc:chgData name="Dharmapuri, Anjana A." userId="S::sad37@student.le.ac.uk::0780bee3-da5a-4c68-8524-3f93606c2961" providerId="AD" clId="Web-{038E3DF1-0ED0-06B4-61B8-B224BCE1ED4D}" dt="2021-05-03T01:35:45.731" v="223" actId="20577"/>
        <pc:sldMkLst>
          <pc:docMk/>
          <pc:sldMk cId="172268846" sldId="284"/>
        </pc:sldMkLst>
        <pc:spChg chg="mod ord">
          <ac:chgData name="Dharmapuri, Anjana A." userId="S::sad37@student.le.ac.uk::0780bee3-da5a-4c68-8524-3f93606c2961" providerId="AD" clId="Web-{038E3DF1-0ED0-06B4-61B8-B224BCE1ED4D}" dt="2021-05-03T01:34:51.776" v="199"/>
          <ac:spMkLst>
            <pc:docMk/>
            <pc:sldMk cId="172268846" sldId="284"/>
            <ac:spMk id="2" creationId="{56514314-A269-48B4-A376-17E855C866AA}"/>
          </ac:spMkLst>
        </pc:spChg>
        <pc:spChg chg="mod ord">
          <ac:chgData name="Dharmapuri, Anjana A." userId="S::sad37@student.le.ac.uk::0780bee3-da5a-4c68-8524-3f93606c2961" providerId="AD" clId="Web-{038E3DF1-0ED0-06B4-61B8-B224BCE1ED4D}" dt="2021-05-03T01:35:45.731" v="223" actId="20577"/>
          <ac:spMkLst>
            <pc:docMk/>
            <pc:sldMk cId="172268846" sldId="284"/>
            <ac:spMk id="3" creationId="{199F985F-FC01-41BE-A9CE-2398E6D12499}"/>
          </ac:spMkLst>
        </pc:spChg>
        <pc:spChg chg="add del">
          <ac:chgData name="Dharmapuri, Anjana A." userId="S::sad37@student.le.ac.uk::0780bee3-da5a-4c68-8524-3f93606c2961" providerId="AD" clId="Web-{038E3DF1-0ED0-06B4-61B8-B224BCE1ED4D}" dt="2021-05-03T01:34:51.776" v="198"/>
          <ac:spMkLst>
            <pc:docMk/>
            <pc:sldMk cId="172268846" sldId="284"/>
            <ac:spMk id="5" creationId="{C475749F-F487-4EFB-ABC7-C1359590EB76}"/>
          </ac:spMkLst>
        </pc:spChg>
        <pc:spChg chg="add del">
          <ac:chgData name="Dharmapuri, Anjana A." userId="S::sad37@student.le.ac.uk::0780bee3-da5a-4c68-8524-3f93606c2961" providerId="AD" clId="Web-{038E3DF1-0ED0-06B4-61B8-B224BCE1ED4D}" dt="2021-05-03T01:34:51.776" v="198"/>
          <ac:spMkLst>
            <pc:docMk/>
            <pc:sldMk cId="172268846" sldId="284"/>
            <ac:spMk id="6" creationId="{F6285A5F-6712-47A0-8A11-F0DFF60D0D20}"/>
          </ac:spMkLst>
        </pc:spChg>
        <pc:spChg chg="add del">
          <ac:chgData name="Dharmapuri, Anjana A." userId="S::sad37@student.le.ac.uk::0780bee3-da5a-4c68-8524-3f93606c2961" providerId="AD" clId="Web-{038E3DF1-0ED0-06B4-61B8-B224BCE1ED4D}" dt="2021-05-03T01:34:51.776" v="198"/>
          <ac:spMkLst>
            <pc:docMk/>
            <pc:sldMk cId="172268846" sldId="284"/>
            <ac:spMk id="7" creationId="{FA6F8ABB-6C5D-4349-9E1B-198D1ABFA804}"/>
          </ac:spMkLst>
        </pc:spChg>
        <pc:spChg chg="del">
          <ac:chgData name="Dharmapuri, Anjana A." userId="S::sad37@student.le.ac.uk::0780bee3-da5a-4c68-8524-3f93606c2961" providerId="AD" clId="Web-{038E3DF1-0ED0-06B4-61B8-B224BCE1ED4D}" dt="2021-05-03T01:34:40.245" v="196"/>
          <ac:spMkLst>
            <pc:docMk/>
            <pc:sldMk cId="172268846" sldId="284"/>
            <ac:spMk id="8" creationId="{33CD251C-A887-4D2F-925B-FC097198538B}"/>
          </ac:spMkLst>
        </pc:spChg>
        <pc:spChg chg="add">
          <ac:chgData name="Dharmapuri, Anjana A." userId="S::sad37@student.le.ac.uk::0780bee3-da5a-4c68-8524-3f93606c2961" providerId="AD" clId="Web-{038E3DF1-0ED0-06B4-61B8-B224BCE1ED4D}" dt="2021-05-03T01:34:51.776" v="199"/>
          <ac:spMkLst>
            <pc:docMk/>
            <pc:sldMk cId="172268846" sldId="284"/>
            <ac:spMk id="9" creationId="{C475749F-F487-4EFB-ABC7-C1359590EB76}"/>
          </ac:spMkLst>
        </pc:spChg>
        <pc:spChg chg="del">
          <ac:chgData name="Dharmapuri, Anjana A." userId="S::sad37@student.le.ac.uk::0780bee3-da5a-4c68-8524-3f93606c2961" providerId="AD" clId="Web-{038E3DF1-0ED0-06B4-61B8-B224BCE1ED4D}" dt="2021-05-03T01:34:40.245" v="196"/>
          <ac:spMkLst>
            <pc:docMk/>
            <pc:sldMk cId="172268846" sldId="284"/>
            <ac:spMk id="10" creationId="{3B2069EE-A08E-44F0-B3F9-3CF8CC2DCAD5}"/>
          </ac:spMkLst>
        </pc:spChg>
        <pc:spChg chg="add">
          <ac:chgData name="Dharmapuri, Anjana A." userId="S::sad37@student.le.ac.uk::0780bee3-da5a-4c68-8524-3f93606c2961" providerId="AD" clId="Web-{038E3DF1-0ED0-06B4-61B8-B224BCE1ED4D}" dt="2021-05-03T01:34:51.776" v="199"/>
          <ac:spMkLst>
            <pc:docMk/>
            <pc:sldMk cId="172268846" sldId="284"/>
            <ac:spMk id="11" creationId="{16D6FAA8-41A5-46EA-A8AB-E9D2754A6F32}"/>
          </ac:spMkLst>
        </pc:spChg>
        <pc:spChg chg="add del">
          <ac:chgData name="Dharmapuri, Anjana A." userId="S::sad37@student.le.ac.uk::0780bee3-da5a-4c68-8524-3f93606c2961" providerId="AD" clId="Web-{038E3DF1-0ED0-06B4-61B8-B224BCE1ED4D}" dt="2021-05-03T01:34:51.776" v="198"/>
          <ac:spMkLst>
            <pc:docMk/>
            <pc:sldMk cId="172268846" sldId="284"/>
            <ac:spMk id="14" creationId="{B971ABA8-4CDB-4EEE-8C48-AA4FDB650782}"/>
          </ac:spMkLst>
        </pc:spChg>
        <pc:grpChg chg="del">
          <ac:chgData name="Dharmapuri, Anjana A." userId="S::sad37@student.le.ac.uk::0780bee3-da5a-4c68-8524-3f93606c2961" providerId="AD" clId="Web-{038E3DF1-0ED0-06B4-61B8-B224BCE1ED4D}" dt="2021-05-03T01:34:40.245" v="196"/>
          <ac:grpSpMkLst>
            <pc:docMk/>
            <pc:sldMk cId="172268846" sldId="284"/>
            <ac:grpSpMk id="12" creationId="{E12BF2FB-8A96-4B53-86A0-04755C545EB8}"/>
          </ac:grpSpMkLst>
        </pc:grpChg>
        <pc:grpChg chg="add del">
          <ac:chgData name="Dharmapuri, Anjana A." userId="S::sad37@student.le.ac.uk::0780bee3-da5a-4c68-8524-3f93606c2961" providerId="AD" clId="Web-{038E3DF1-0ED0-06B4-61B8-B224BCE1ED4D}" dt="2021-05-03T01:34:51.776" v="198"/>
          <ac:grpSpMkLst>
            <pc:docMk/>
            <pc:sldMk cId="172268846" sldId="284"/>
            <ac:grpSpMk id="16" creationId="{DAD463E1-6621-44B4-A995-C70A4631D388}"/>
          </ac:grpSpMkLst>
        </pc:grpChg>
      </pc:sldChg>
      <pc:sldChg chg="addSp delSp modSp new mod setBg">
        <pc:chgData name="Dharmapuri, Anjana A." userId="S::sad37@student.le.ac.uk::0780bee3-da5a-4c68-8524-3f93606c2961" providerId="AD" clId="Web-{038E3DF1-0ED0-06B4-61B8-B224BCE1ED4D}" dt="2021-05-03T02:28:03.488" v="536" actId="20577"/>
        <pc:sldMkLst>
          <pc:docMk/>
          <pc:sldMk cId="670540887" sldId="285"/>
        </pc:sldMkLst>
        <pc:spChg chg="mod">
          <ac:chgData name="Dharmapuri, Anjana A." userId="S::sad37@student.le.ac.uk::0780bee3-da5a-4c68-8524-3f93606c2961" providerId="AD" clId="Web-{038E3DF1-0ED0-06B4-61B8-B224BCE1ED4D}" dt="2021-05-03T02:28:03.488" v="536" actId="20577"/>
          <ac:spMkLst>
            <pc:docMk/>
            <pc:sldMk cId="670540887" sldId="285"/>
            <ac:spMk id="2" creationId="{1AA063C2-36C8-4CA4-933F-BCEC4AFB8F32}"/>
          </ac:spMkLst>
        </pc:spChg>
        <pc:spChg chg="mod">
          <ac:chgData name="Dharmapuri, Anjana A." userId="S::sad37@student.le.ac.uk::0780bee3-da5a-4c68-8524-3f93606c2961" providerId="AD" clId="Web-{038E3DF1-0ED0-06B4-61B8-B224BCE1ED4D}" dt="2021-05-03T02:14:51.289" v="368" actId="20577"/>
          <ac:spMkLst>
            <pc:docMk/>
            <pc:sldMk cId="670540887" sldId="285"/>
            <ac:spMk id="3" creationId="{7B7532FD-6F55-40DE-9364-2F3E20EF116F}"/>
          </ac:spMkLst>
        </pc:spChg>
        <pc:spChg chg="add">
          <ac:chgData name="Dharmapuri, Anjana A." userId="S::sad37@student.le.ac.uk::0780bee3-da5a-4c68-8524-3f93606c2961" providerId="AD" clId="Web-{038E3DF1-0ED0-06B4-61B8-B224BCE1ED4D}" dt="2021-05-03T01:42:59.824" v="245"/>
          <ac:spMkLst>
            <pc:docMk/>
            <pc:sldMk cId="670540887" sldId="285"/>
            <ac:spMk id="5" creationId="{16F9E488-0718-4E1E-9D12-26779F606252}"/>
          </ac:spMkLst>
        </pc:spChg>
        <pc:spChg chg="add">
          <ac:chgData name="Dharmapuri, Anjana A." userId="S::sad37@student.le.ac.uk::0780bee3-da5a-4c68-8524-3f93606c2961" providerId="AD" clId="Web-{038E3DF1-0ED0-06B4-61B8-B224BCE1ED4D}" dt="2021-05-03T01:42:59.824" v="245"/>
          <ac:spMkLst>
            <pc:docMk/>
            <pc:sldMk cId="670540887" sldId="285"/>
            <ac:spMk id="6" creationId="{FA6F8ABB-6C5D-4349-9E1B-198D1ABFA804}"/>
          </ac:spMkLst>
        </pc:spChg>
        <pc:spChg chg="add del">
          <ac:chgData name="Dharmapuri, Anjana A." userId="S::sad37@student.le.ac.uk::0780bee3-da5a-4c68-8524-3f93606c2961" providerId="AD" clId="Web-{038E3DF1-0ED0-06B4-61B8-B224BCE1ED4D}" dt="2021-05-03T01:42:59.809" v="244"/>
          <ac:spMkLst>
            <pc:docMk/>
            <pc:sldMk cId="670540887" sldId="285"/>
            <ac:spMk id="8" creationId="{C475749F-F487-4EFB-ABC7-C1359590EB76}"/>
          </ac:spMkLst>
        </pc:spChg>
        <pc:spChg chg="add del">
          <ac:chgData name="Dharmapuri, Anjana A." userId="S::sad37@student.le.ac.uk::0780bee3-da5a-4c68-8524-3f93606c2961" providerId="AD" clId="Web-{038E3DF1-0ED0-06B4-61B8-B224BCE1ED4D}" dt="2021-05-03T01:42:59.809" v="244"/>
          <ac:spMkLst>
            <pc:docMk/>
            <pc:sldMk cId="670540887" sldId="285"/>
            <ac:spMk id="10" creationId="{16D6FAA8-41A5-46EA-A8AB-E9D2754A6F32}"/>
          </ac:spMkLst>
        </pc:spChg>
        <pc:spChg chg="add">
          <ac:chgData name="Dharmapuri, Anjana A." userId="S::sad37@student.le.ac.uk::0780bee3-da5a-4c68-8524-3f93606c2961" providerId="AD" clId="Web-{038E3DF1-0ED0-06B4-61B8-B224BCE1ED4D}" dt="2021-05-03T01:42:59.824" v="245"/>
          <ac:spMkLst>
            <pc:docMk/>
            <pc:sldMk cId="670540887" sldId="285"/>
            <ac:spMk id="12" creationId="{A152F29E-C625-4313-96BF-5675B357C03A}"/>
          </ac:spMkLst>
        </pc:spChg>
        <pc:spChg chg="add">
          <ac:chgData name="Dharmapuri, Anjana A." userId="S::sad37@student.le.ac.uk::0780bee3-da5a-4c68-8524-3f93606c2961" providerId="AD" clId="Web-{038E3DF1-0ED0-06B4-61B8-B224BCE1ED4D}" dt="2021-05-03T01:42:59.824" v="245"/>
          <ac:spMkLst>
            <pc:docMk/>
            <pc:sldMk cId="670540887" sldId="285"/>
            <ac:spMk id="14" creationId="{C2A5CB78-6497-4151-83B6-568BD27EC573}"/>
          </ac:spMkLst>
        </pc:spChg>
        <pc:picChg chg="add mod">
          <ac:chgData name="Dharmapuri, Anjana A." userId="S::sad37@student.le.ac.uk::0780bee3-da5a-4c68-8524-3f93606c2961" providerId="AD" clId="Web-{038E3DF1-0ED0-06B4-61B8-B224BCE1ED4D}" dt="2021-05-03T02:21:16.596" v="532" actId="1076"/>
          <ac:picMkLst>
            <pc:docMk/>
            <pc:sldMk cId="670540887" sldId="285"/>
            <ac:picMk id="4" creationId="{50F2D923-D9DE-46A6-8EED-E5C594D29B19}"/>
          </ac:picMkLst>
        </pc:picChg>
        <pc:picChg chg="add mod">
          <ac:chgData name="Dharmapuri, Anjana A." userId="S::sad37@student.le.ac.uk::0780bee3-da5a-4c68-8524-3f93606c2961" providerId="AD" clId="Web-{038E3DF1-0ED0-06B4-61B8-B224BCE1ED4D}" dt="2021-05-03T02:23:31.880" v="534" actId="1076"/>
          <ac:picMkLst>
            <pc:docMk/>
            <pc:sldMk cId="670540887" sldId="285"/>
            <ac:picMk id="7" creationId="{5AEC1206-F574-466A-881C-4DC659B63363}"/>
          </ac:picMkLst>
        </pc:picChg>
      </pc:sldChg>
    </pc:docChg>
  </pc:docChgLst>
  <pc:docChgLst>
    <pc:chgData name="Dharmapuri, Anjana A." userId="S::sad37@student.le.ac.uk::0780bee3-da5a-4c68-8524-3f93606c2961" providerId="AD" clId="Web-{429CE796-86D4-42C2-A513-3C917ABE07DF}"/>
    <pc:docChg chg="modSld">
      <pc:chgData name="Dharmapuri, Anjana A." userId="S::sad37@student.le.ac.uk::0780bee3-da5a-4c68-8524-3f93606c2961" providerId="AD" clId="Web-{429CE796-86D4-42C2-A513-3C917ABE07DF}" dt="2021-05-03T03:53:27.297" v="2" actId="20577"/>
      <pc:docMkLst>
        <pc:docMk/>
      </pc:docMkLst>
      <pc:sldChg chg="modSp">
        <pc:chgData name="Dharmapuri, Anjana A." userId="S::sad37@student.le.ac.uk::0780bee3-da5a-4c68-8524-3f93606c2961" providerId="AD" clId="Web-{429CE796-86D4-42C2-A513-3C917ABE07DF}" dt="2021-05-03T03:53:22.687" v="1" actId="20577"/>
        <pc:sldMkLst>
          <pc:docMk/>
          <pc:sldMk cId="3035301959" sldId="261"/>
        </pc:sldMkLst>
        <pc:spChg chg="mod">
          <ac:chgData name="Dharmapuri, Anjana A." userId="S::sad37@student.le.ac.uk::0780bee3-da5a-4c68-8524-3f93606c2961" providerId="AD" clId="Web-{429CE796-86D4-42C2-A513-3C917ABE07DF}" dt="2021-05-03T03:53:22.687" v="1" actId="20577"/>
          <ac:spMkLst>
            <pc:docMk/>
            <pc:sldMk cId="3035301959" sldId="261"/>
            <ac:spMk id="3" creationId="{199F985F-FC01-41BE-A9CE-2398E6D12499}"/>
          </ac:spMkLst>
        </pc:spChg>
      </pc:sldChg>
      <pc:sldChg chg="modSp">
        <pc:chgData name="Dharmapuri, Anjana A." userId="S::sad37@student.le.ac.uk::0780bee3-da5a-4c68-8524-3f93606c2961" providerId="AD" clId="Web-{429CE796-86D4-42C2-A513-3C917ABE07DF}" dt="2021-05-03T03:53:27.297" v="2" actId="20577"/>
        <pc:sldMkLst>
          <pc:docMk/>
          <pc:sldMk cId="670540887" sldId="285"/>
        </pc:sldMkLst>
        <pc:spChg chg="mod">
          <ac:chgData name="Dharmapuri, Anjana A." userId="S::sad37@student.le.ac.uk::0780bee3-da5a-4c68-8524-3f93606c2961" providerId="AD" clId="Web-{429CE796-86D4-42C2-A513-3C917ABE07DF}" dt="2021-05-03T03:53:27.297" v="2" actId="20577"/>
          <ac:spMkLst>
            <pc:docMk/>
            <pc:sldMk cId="670540887" sldId="285"/>
            <ac:spMk id="3" creationId="{7B7532FD-6F55-40DE-9364-2F3E20EF116F}"/>
          </ac:spMkLst>
        </pc:spChg>
      </pc:sldChg>
    </pc:docChg>
  </pc:docChgLst>
  <pc:docChgLst>
    <pc:chgData name="Sarmad, Hamzah" userId="S::hs432@student.le.ac.uk::67a58a1b-cb00-4e28-b352-ca436e4ec740" providerId="AD" clId="Web-{39276A21-CFA3-4594-B9FA-DB38B502F4AC}"/>
    <pc:docChg chg="addSld delSld modSld sldOrd">
      <pc:chgData name="Sarmad, Hamzah" userId="S::hs432@student.le.ac.uk::67a58a1b-cb00-4e28-b352-ca436e4ec740" providerId="AD" clId="Web-{39276A21-CFA3-4594-B9FA-DB38B502F4AC}" dt="2021-05-03T16:59:31.064" v="483"/>
      <pc:docMkLst>
        <pc:docMk/>
      </pc:docMkLst>
      <pc:sldChg chg="del">
        <pc:chgData name="Sarmad, Hamzah" userId="S::hs432@student.le.ac.uk::67a58a1b-cb00-4e28-b352-ca436e4ec740" providerId="AD" clId="Web-{39276A21-CFA3-4594-B9FA-DB38B502F4AC}" dt="2021-05-03T16:37:54.095" v="205"/>
        <pc:sldMkLst>
          <pc:docMk/>
          <pc:sldMk cId="1657626694" sldId="257"/>
        </pc:sldMkLst>
      </pc:sldChg>
      <pc:sldChg chg="addSp modSp add ord replId">
        <pc:chgData name="Sarmad, Hamzah" userId="S::hs432@student.le.ac.uk::67a58a1b-cb00-4e28-b352-ca436e4ec740" providerId="AD" clId="Web-{39276A21-CFA3-4594-B9FA-DB38B502F4AC}" dt="2021-05-03T16:59:31.064" v="483"/>
        <pc:sldMkLst>
          <pc:docMk/>
          <pc:sldMk cId="2414691973" sldId="290"/>
        </pc:sldMkLst>
        <pc:spChg chg="mod">
          <ac:chgData name="Sarmad, Hamzah" userId="S::hs432@student.le.ac.uk::67a58a1b-cb00-4e28-b352-ca436e4ec740" providerId="AD" clId="Web-{39276A21-CFA3-4594-B9FA-DB38B502F4AC}" dt="2021-05-03T16:34:41.794" v="43" actId="20577"/>
          <ac:spMkLst>
            <pc:docMk/>
            <pc:sldMk cId="2414691973" sldId="290"/>
            <ac:spMk id="5" creationId="{4F02EA47-8473-4E6C-A01A-7DA90AFB254E}"/>
          </ac:spMkLst>
        </pc:spChg>
        <pc:spChg chg="mod">
          <ac:chgData name="Sarmad, Hamzah" userId="S::hs432@student.le.ac.uk::67a58a1b-cb00-4e28-b352-ca436e4ec740" providerId="AD" clId="Web-{39276A21-CFA3-4594-B9FA-DB38B502F4AC}" dt="2021-05-03T16:59:20.877" v="482" actId="20577"/>
          <ac:spMkLst>
            <pc:docMk/>
            <pc:sldMk cId="2414691973" sldId="290"/>
            <ac:spMk id="17" creationId="{BC482BA6-B7AF-49CA-AD18-2724EF97C0B9}"/>
          </ac:spMkLst>
        </pc:spChg>
        <pc:inkChg chg="add">
          <ac:chgData name="Sarmad, Hamzah" userId="S::hs432@student.le.ac.uk::67a58a1b-cb00-4e28-b352-ca436e4ec740" providerId="AD" clId="Web-{39276A21-CFA3-4594-B9FA-DB38B502F4AC}" dt="2021-05-03T16:59:31.064" v="483"/>
          <ac:inkMkLst>
            <pc:docMk/>
            <pc:sldMk cId="2414691973" sldId="290"/>
            <ac:inkMk id="2" creationId="{AE50C1C4-651C-4B69-8D96-F42B1EE01EA7}"/>
          </ac:inkMkLst>
        </pc:inkChg>
      </pc:sldChg>
      <pc:sldChg chg="modSp add replId">
        <pc:chgData name="Sarmad, Hamzah" userId="S::hs432@student.le.ac.uk::67a58a1b-cb00-4e28-b352-ca436e4ec740" providerId="AD" clId="Web-{39276A21-CFA3-4594-B9FA-DB38B502F4AC}" dt="2021-05-03T16:42:21.580" v="352" actId="20577"/>
        <pc:sldMkLst>
          <pc:docMk/>
          <pc:sldMk cId="1314198312" sldId="291"/>
        </pc:sldMkLst>
        <pc:spChg chg="mod">
          <ac:chgData name="Sarmad, Hamzah" userId="S::hs432@student.le.ac.uk::67a58a1b-cb00-4e28-b352-ca436e4ec740" providerId="AD" clId="Web-{39276A21-CFA3-4594-B9FA-DB38B502F4AC}" dt="2021-05-03T16:40:55.344" v="212" actId="20577"/>
          <ac:spMkLst>
            <pc:docMk/>
            <pc:sldMk cId="1314198312" sldId="291"/>
            <ac:spMk id="5" creationId="{4F02EA47-8473-4E6C-A01A-7DA90AFB254E}"/>
          </ac:spMkLst>
        </pc:spChg>
        <pc:spChg chg="mod">
          <ac:chgData name="Sarmad, Hamzah" userId="S::hs432@student.le.ac.uk::67a58a1b-cb00-4e28-b352-ca436e4ec740" providerId="AD" clId="Web-{39276A21-CFA3-4594-B9FA-DB38B502F4AC}" dt="2021-05-03T16:42:21.580" v="352" actId="20577"/>
          <ac:spMkLst>
            <pc:docMk/>
            <pc:sldMk cId="1314198312" sldId="291"/>
            <ac:spMk id="17" creationId="{BC482BA6-B7AF-49CA-AD18-2724EF97C0B9}"/>
          </ac:spMkLst>
        </pc:spChg>
      </pc:sldChg>
      <pc:sldChg chg="add del replId">
        <pc:chgData name="Sarmad, Hamzah" userId="S::hs432@student.le.ac.uk::67a58a1b-cb00-4e28-b352-ca436e4ec740" providerId="AD" clId="Web-{39276A21-CFA3-4594-B9FA-DB38B502F4AC}" dt="2021-05-03T16:42:46.116" v="354"/>
        <pc:sldMkLst>
          <pc:docMk/>
          <pc:sldMk cId="3654332739" sldId="292"/>
        </pc:sldMkLst>
      </pc:sldChg>
    </pc:docChg>
  </pc:docChgLst>
  <pc:docChgLst>
    <pc:chgData name="Barnes, Adam" userId="S::ab1049@student.le.ac.uk::7d28a69e-7985-4b27-be3b-d2e423394dcc" providerId="AD" clId="Web-{09719BB9-0701-4E28-B1CB-6863C2BB4ED9}"/>
    <pc:docChg chg="modSld">
      <pc:chgData name="Barnes, Adam" userId="S::ab1049@student.le.ac.uk::7d28a69e-7985-4b27-be3b-d2e423394dcc" providerId="AD" clId="Web-{09719BB9-0701-4E28-B1CB-6863C2BB4ED9}" dt="2021-05-04T08:06:59.638" v="0" actId="20577"/>
      <pc:docMkLst>
        <pc:docMk/>
      </pc:docMkLst>
      <pc:sldChg chg="modSp">
        <pc:chgData name="Barnes, Adam" userId="S::ab1049@student.le.ac.uk::7d28a69e-7985-4b27-be3b-d2e423394dcc" providerId="AD" clId="Web-{09719BB9-0701-4E28-B1CB-6863C2BB4ED9}" dt="2021-05-04T08:06:59.638" v="0" actId="20577"/>
        <pc:sldMkLst>
          <pc:docMk/>
          <pc:sldMk cId="2182030345" sldId="289"/>
        </pc:sldMkLst>
        <pc:spChg chg="mod">
          <ac:chgData name="Barnes, Adam" userId="S::ab1049@student.le.ac.uk::7d28a69e-7985-4b27-be3b-d2e423394dcc" providerId="AD" clId="Web-{09719BB9-0701-4E28-B1CB-6863C2BB4ED9}" dt="2021-05-04T08:06:59.638" v="0" actId="20577"/>
          <ac:spMkLst>
            <pc:docMk/>
            <pc:sldMk cId="2182030345" sldId="289"/>
            <ac:spMk id="17" creationId="{BC482BA6-B7AF-49CA-AD18-2724EF97C0B9}"/>
          </ac:spMkLst>
        </pc:spChg>
      </pc:sldChg>
    </pc:docChg>
  </pc:docChgLst>
  <pc:docChgLst>
    <pc:chgData name="Elliott, Matthew" userId="S::me208@student.le.ac.uk::d4e2ab31-f2cb-4034-93e2-843ef7d021f6" providerId="AD" clId="Web-{F5AF6D5F-8A37-4DE9-9494-512A89C30B5B}"/>
    <pc:docChg chg="modSld sldOrd">
      <pc:chgData name="Elliott, Matthew" userId="S::me208@student.le.ac.uk::d4e2ab31-f2cb-4034-93e2-843ef7d021f6" providerId="AD" clId="Web-{F5AF6D5F-8A37-4DE9-9494-512A89C30B5B}" dt="2021-05-01T20:35:39.761" v="19" actId="20577"/>
      <pc:docMkLst>
        <pc:docMk/>
      </pc:docMkLst>
      <pc:sldChg chg="ord">
        <pc:chgData name="Elliott, Matthew" userId="S::me208@student.le.ac.uk::d4e2ab31-f2cb-4034-93e2-843ef7d021f6" providerId="AD" clId="Web-{F5AF6D5F-8A37-4DE9-9494-512A89C30B5B}" dt="2021-05-01T20:35:24.385" v="0"/>
        <pc:sldMkLst>
          <pc:docMk/>
          <pc:sldMk cId="2799655761" sldId="259"/>
        </pc:sldMkLst>
      </pc:sldChg>
      <pc:sldChg chg="modSp ord">
        <pc:chgData name="Elliott, Matthew" userId="S::me208@student.le.ac.uk::d4e2ab31-f2cb-4034-93e2-843ef7d021f6" providerId="AD" clId="Web-{F5AF6D5F-8A37-4DE9-9494-512A89C30B5B}" dt="2021-05-01T20:35:39.761" v="19" actId="20577"/>
        <pc:sldMkLst>
          <pc:docMk/>
          <pc:sldMk cId="3853564703" sldId="262"/>
        </pc:sldMkLst>
        <pc:spChg chg="mod">
          <ac:chgData name="Elliott, Matthew" userId="S::me208@student.le.ac.uk::d4e2ab31-f2cb-4034-93e2-843ef7d021f6" providerId="AD" clId="Web-{F5AF6D5F-8A37-4DE9-9494-512A89C30B5B}" dt="2021-05-01T20:35:39.761" v="19" actId="20577"/>
          <ac:spMkLst>
            <pc:docMk/>
            <pc:sldMk cId="3853564703" sldId="262"/>
            <ac:spMk id="2" creationId="{D6F6C5D2-68EB-4E89-8593-F0ECAC49D200}"/>
          </ac:spMkLst>
        </pc:spChg>
      </pc:sldChg>
    </pc:docChg>
  </pc:docChgLst>
  <pc:docChgLst>
    <pc:chgData name="Elliott, Matthew" userId="S::me208@student.le.ac.uk::d4e2ab31-f2cb-4034-93e2-843ef7d021f6" providerId="AD" clId="Web-{2A046925-4B0E-4EC5-94C1-189F9F5E5CDE}"/>
    <pc:docChg chg="addSld modSld sldOrd">
      <pc:chgData name="Elliott, Matthew" userId="S::me208@student.le.ac.uk::d4e2ab31-f2cb-4034-93e2-843ef7d021f6" providerId="AD" clId="Web-{2A046925-4B0E-4EC5-94C1-189F9F5E5CDE}" dt="2021-05-02T12:47:27.033" v="90" actId="20577"/>
      <pc:docMkLst>
        <pc:docMk/>
      </pc:docMkLst>
      <pc:sldChg chg="modSp">
        <pc:chgData name="Elliott, Matthew" userId="S::me208@student.le.ac.uk::d4e2ab31-f2cb-4034-93e2-843ef7d021f6" providerId="AD" clId="Web-{2A046925-4B0E-4EC5-94C1-189F9F5E5CDE}" dt="2021-05-02T12:47:12.108" v="86" actId="20577"/>
        <pc:sldMkLst>
          <pc:docMk/>
          <pc:sldMk cId="4058892617" sldId="268"/>
        </pc:sldMkLst>
        <pc:spChg chg="mod">
          <ac:chgData name="Elliott, Matthew" userId="S::me208@student.le.ac.uk::d4e2ab31-f2cb-4034-93e2-843ef7d021f6" providerId="AD" clId="Web-{2A046925-4B0E-4EC5-94C1-189F9F5E5CDE}" dt="2021-05-02T12:47:12.108" v="86" actId="20577"/>
          <ac:spMkLst>
            <pc:docMk/>
            <pc:sldMk cId="4058892617" sldId="268"/>
            <ac:spMk id="2" creationId="{E08BE2E5-2F4A-A849-8FA2-8B78A562CEB0}"/>
          </ac:spMkLst>
        </pc:spChg>
      </pc:sldChg>
      <pc:sldChg chg="modSp new ord">
        <pc:chgData name="Elliott, Matthew" userId="S::me208@student.le.ac.uk::d4e2ab31-f2cb-4034-93e2-843ef7d021f6" providerId="AD" clId="Web-{2A046925-4B0E-4EC5-94C1-189F9F5E5CDE}" dt="2021-05-02T12:47:27.033" v="90" actId="20577"/>
        <pc:sldMkLst>
          <pc:docMk/>
          <pc:sldMk cId="1599135535" sldId="269"/>
        </pc:sldMkLst>
        <pc:spChg chg="mod">
          <ac:chgData name="Elliott, Matthew" userId="S::me208@student.le.ac.uk::d4e2ab31-f2cb-4034-93e2-843ef7d021f6" providerId="AD" clId="Web-{2A046925-4B0E-4EC5-94C1-189F9F5E5CDE}" dt="2021-05-02T12:47:27.033" v="90" actId="20577"/>
          <ac:spMkLst>
            <pc:docMk/>
            <pc:sldMk cId="1599135535" sldId="269"/>
            <ac:spMk id="2" creationId="{952F50A2-0416-4981-AA0B-9511D3D4C1E9}"/>
          </ac:spMkLst>
        </pc:spChg>
      </pc:sldChg>
    </pc:docChg>
  </pc:docChgLst>
  <pc:docChgLst>
    <pc:chgData name="Elliott, Matthew" userId="d4e2ab31-f2cb-4034-93e2-843ef7d021f6" providerId="ADAL" clId="{24EE84AA-B22A-490D-BCA4-05CFA41502E2}"/>
    <pc:docChg chg="undo custSel addSld delSld modSld">
      <pc:chgData name="Elliott, Matthew" userId="d4e2ab31-f2cb-4034-93e2-843ef7d021f6" providerId="ADAL" clId="{24EE84AA-B22A-490D-BCA4-05CFA41502E2}" dt="2021-05-03T18:08:13.799" v="429"/>
      <pc:docMkLst>
        <pc:docMk/>
      </pc:docMkLst>
      <pc:sldChg chg="addSp modSp mod setBg addAnim">
        <pc:chgData name="Elliott, Matthew" userId="d4e2ab31-f2cb-4034-93e2-843ef7d021f6" providerId="ADAL" clId="{24EE84AA-B22A-490D-BCA4-05CFA41502E2}" dt="2021-05-03T17:58:39.940" v="383"/>
        <pc:sldMkLst>
          <pc:docMk/>
          <pc:sldMk cId="1746622755" sldId="256"/>
        </pc:sldMkLst>
        <pc:spChg chg="mod">
          <ac:chgData name="Elliott, Matthew" userId="d4e2ab31-f2cb-4034-93e2-843ef7d021f6" providerId="ADAL" clId="{24EE84AA-B22A-490D-BCA4-05CFA41502E2}" dt="2021-05-03T17:58:39.939" v="382" actId="26606"/>
          <ac:spMkLst>
            <pc:docMk/>
            <pc:sldMk cId="1746622755" sldId="256"/>
            <ac:spMk id="2" creationId="{1FE6EEB6-B8E8-4A1C-8005-46D8AB6FDD97}"/>
          </ac:spMkLst>
        </pc:spChg>
        <pc:spChg chg="mod">
          <ac:chgData name="Elliott, Matthew" userId="d4e2ab31-f2cb-4034-93e2-843ef7d021f6" providerId="ADAL" clId="{24EE84AA-B22A-490D-BCA4-05CFA41502E2}" dt="2021-05-03T17:58:39.939" v="382" actId="26606"/>
          <ac:spMkLst>
            <pc:docMk/>
            <pc:sldMk cId="1746622755" sldId="256"/>
            <ac:spMk id="3" creationId="{79A8AF83-09B4-444F-B8EA-52F13D566F6F}"/>
          </ac:spMkLst>
        </pc:spChg>
        <pc:spChg chg="add">
          <ac:chgData name="Elliott, Matthew" userId="d4e2ab31-f2cb-4034-93e2-843ef7d021f6" providerId="ADAL" clId="{24EE84AA-B22A-490D-BCA4-05CFA41502E2}" dt="2021-05-03T17:58:39.939" v="382" actId="26606"/>
          <ac:spMkLst>
            <pc:docMk/>
            <pc:sldMk cId="1746622755" sldId="256"/>
            <ac:spMk id="8" creationId="{16F9E488-0718-4E1E-9D12-26779F606252}"/>
          </ac:spMkLst>
        </pc:spChg>
        <pc:spChg chg="add">
          <ac:chgData name="Elliott, Matthew" userId="d4e2ab31-f2cb-4034-93e2-843ef7d021f6" providerId="ADAL" clId="{24EE84AA-B22A-490D-BCA4-05CFA41502E2}" dt="2021-05-03T17:58:39.939" v="382" actId="26606"/>
          <ac:spMkLst>
            <pc:docMk/>
            <pc:sldMk cId="1746622755" sldId="256"/>
            <ac:spMk id="10" creationId="{09BE6F6B-19BD-443C-8FB0-FA45F13F9535}"/>
          </ac:spMkLst>
        </pc:spChg>
        <pc:grpChg chg="add">
          <ac:chgData name="Elliott, Matthew" userId="d4e2ab31-f2cb-4034-93e2-843ef7d021f6" providerId="ADAL" clId="{24EE84AA-B22A-490D-BCA4-05CFA41502E2}" dt="2021-05-03T17:58:39.939" v="382" actId="26606"/>
          <ac:grpSpMkLst>
            <pc:docMk/>
            <pc:sldMk cId="1746622755" sldId="256"/>
            <ac:grpSpMk id="12" creationId="{92AAE609-C327-4952-BB48-254E9015AD81}"/>
          </ac:grpSpMkLst>
        </pc:grpChg>
      </pc:sldChg>
      <pc:sldChg chg="del">
        <pc:chgData name="Elliott, Matthew" userId="d4e2ab31-f2cb-4034-93e2-843ef7d021f6" providerId="ADAL" clId="{24EE84AA-B22A-490D-BCA4-05CFA41502E2}" dt="2021-05-03T17:59:00.780" v="384" actId="2696"/>
        <pc:sldMkLst>
          <pc:docMk/>
          <pc:sldMk cId="2799655761" sldId="259"/>
        </pc:sldMkLst>
      </pc:sldChg>
      <pc:sldChg chg="modSp mod">
        <pc:chgData name="Elliott, Matthew" userId="d4e2ab31-f2cb-4034-93e2-843ef7d021f6" providerId="ADAL" clId="{24EE84AA-B22A-490D-BCA4-05CFA41502E2}" dt="2021-05-03T17:18:22.538" v="16" actId="27636"/>
        <pc:sldMkLst>
          <pc:docMk/>
          <pc:sldMk cId="3853564703" sldId="262"/>
        </pc:sldMkLst>
        <pc:spChg chg="mod">
          <ac:chgData name="Elliott, Matthew" userId="d4e2ab31-f2cb-4034-93e2-843ef7d021f6" providerId="ADAL" clId="{24EE84AA-B22A-490D-BCA4-05CFA41502E2}" dt="2021-05-03T17:18:22.538" v="16" actId="27636"/>
          <ac:spMkLst>
            <pc:docMk/>
            <pc:sldMk cId="3853564703" sldId="262"/>
            <ac:spMk id="2" creationId="{D6F6C5D2-68EB-4E89-8593-F0ECAC49D200}"/>
          </ac:spMkLst>
        </pc:spChg>
      </pc:sldChg>
      <pc:sldChg chg="modAnim">
        <pc:chgData name="Elliott, Matthew" userId="d4e2ab31-f2cb-4034-93e2-843ef7d021f6" providerId="ADAL" clId="{24EE84AA-B22A-490D-BCA4-05CFA41502E2}" dt="2021-05-03T14:33:35.489" v="1"/>
        <pc:sldMkLst>
          <pc:docMk/>
          <pc:sldMk cId="269028755" sldId="263"/>
        </pc:sldMkLst>
      </pc:sldChg>
      <pc:sldChg chg="modAnim">
        <pc:chgData name="Elliott, Matthew" userId="d4e2ab31-f2cb-4034-93e2-843ef7d021f6" providerId="ADAL" clId="{24EE84AA-B22A-490D-BCA4-05CFA41502E2}" dt="2021-05-03T16:44:20.828" v="14"/>
        <pc:sldMkLst>
          <pc:docMk/>
          <pc:sldMk cId="2466524049" sldId="265"/>
        </pc:sldMkLst>
      </pc:sldChg>
      <pc:sldChg chg="modAnim">
        <pc:chgData name="Elliott, Matthew" userId="d4e2ab31-f2cb-4034-93e2-843ef7d021f6" providerId="ADAL" clId="{24EE84AA-B22A-490D-BCA4-05CFA41502E2}" dt="2021-05-03T14:34:25.376" v="3"/>
        <pc:sldMkLst>
          <pc:docMk/>
          <pc:sldMk cId="336113516" sldId="266"/>
        </pc:sldMkLst>
      </pc:sldChg>
      <pc:sldChg chg="del">
        <pc:chgData name="Elliott, Matthew" userId="d4e2ab31-f2cb-4034-93e2-843ef7d021f6" providerId="ADAL" clId="{24EE84AA-B22A-490D-BCA4-05CFA41502E2}" dt="2021-05-03T17:22:05.974" v="77" actId="2696"/>
        <pc:sldMkLst>
          <pc:docMk/>
          <pc:sldMk cId="1599135535" sldId="269"/>
        </pc:sldMkLst>
      </pc:sldChg>
      <pc:sldChg chg="addSp delSp del mod addAnim delAnim">
        <pc:chgData name="Elliott, Matthew" userId="d4e2ab31-f2cb-4034-93e2-843ef7d021f6" providerId="ADAL" clId="{24EE84AA-B22A-490D-BCA4-05CFA41502E2}" dt="2021-05-03T17:55:19.159" v="339" actId="2696"/>
        <pc:sldMkLst>
          <pc:docMk/>
          <pc:sldMk cId="223855844" sldId="270"/>
        </pc:sldMkLst>
        <pc:cxnChg chg="add del">
          <ac:chgData name="Elliott, Matthew" userId="d4e2ab31-f2cb-4034-93e2-843ef7d021f6" providerId="ADAL" clId="{24EE84AA-B22A-490D-BCA4-05CFA41502E2}" dt="2021-05-03T17:26:13.894" v="100" actId="478"/>
          <ac:cxnSpMkLst>
            <pc:docMk/>
            <pc:sldMk cId="223855844" sldId="270"/>
            <ac:cxnSpMk id="19" creationId="{1D449C3D-D3BF-B942-B51F-631266D2ECD8}"/>
          </ac:cxnSpMkLst>
        </pc:cxnChg>
      </pc:sldChg>
      <pc:sldChg chg="del">
        <pc:chgData name="Elliott, Matthew" userId="d4e2ab31-f2cb-4034-93e2-843ef7d021f6" providerId="ADAL" clId="{24EE84AA-B22A-490D-BCA4-05CFA41502E2}" dt="2021-05-03T17:55:21.004" v="340" actId="2696"/>
        <pc:sldMkLst>
          <pc:docMk/>
          <pc:sldMk cId="658605636" sldId="271"/>
        </pc:sldMkLst>
      </pc:sldChg>
      <pc:sldChg chg="del">
        <pc:chgData name="Elliott, Matthew" userId="d4e2ab31-f2cb-4034-93e2-843ef7d021f6" providerId="ADAL" clId="{24EE84AA-B22A-490D-BCA4-05CFA41502E2}" dt="2021-05-03T17:55:22.736" v="341" actId="2696"/>
        <pc:sldMkLst>
          <pc:docMk/>
          <pc:sldMk cId="1480264276" sldId="272"/>
        </pc:sldMkLst>
      </pc:sldChg>
      <pc:sldChg chg="addSp delSp modSp mod delAnim modAnim">
        <pc:chgData name="Elliott, Matthew" userId="d4e2ab31-f2cb-4034-93e2-843ef7d021f6" providerId="ADAL" clId="{24EE84AA-B22A-490D-BCA4-05CFA41502E2}" dt="2021-05-03T14:48:09.274" v="9"/>
        <pc:sldMkLst>
          <pc:docMk/>
          <pc:sldMk cId="473697807" sldId="274"/>
        </pc:sldMkLst>
        <pc:spChg chg="mod">
          <ac:chgData name="Elliott, Matthew" userId="d4e2ab31-f2cb-4034-93e2-843ef7d021f6" providerId="ADAL" clId="{24EE84AA-B22A-490D-BCA4-05CFA41502E2}" dt="2021-05-03T14:46:39.126" v="8" actId="26606"/>
          <ac:spMkLst>
            <pc:docMk/>
            <pc:sldMk cId="473697807" sldId="274"/>
            <ac:spMk id="2" creationId="{D58ADFAA-D620-9C46-AA18-EB66341D70E8}"/>
          </ac:spMkLst>
        </pc:spChg>
        <pc:spChg chg="add del mod">
          <ac:chgData name="Elliott, Matthew" userId="d4e2ab31-f2cb-4034-93e2-843ef7d021f6" providerId="ADAL" clId="{24EE84AA-B22A-490D-BCA4-05CFA41502E2}" dt="2021-05-03T14:46:31.871" v="6"/>
          <ac:spMkLst>
            <pc:docMk/>
            <pc:sldMk cId="473697807" sldId="274"/>
            <ac:spMk id="4" creationId="{AB4C7BB9-BDF6-4D88-ABBA-3342CA33C3B3}"/>
          </ac:spMkLst>
        </pc:spChg>
        <pc:spChg chg="del">
          <ac:chgData name="Elliott, Matthew" userId="d4e2ab31-f2cb-4034-93e2-843ef7d021f6" providerId="ADAL" clId="{24EE84AA-B22A-490D-BCA4-05CFA41502E2}" dt="2021-05-03T14:46:39.126" v="8" actId="26606"/>
          <ac:spMkLst>
            <pc:docMk/>
            <pc:sldMk cId="473697807" sldId="274"/>
            <ac:spMk id="70" creationId="{33CD251C-A887-4D2F-925B-FC097198538B}"/>
          </ac:spMkLst>
        </pc:spChg>
        <pc:spChg chg="del">
          <ac:chgData name="Elliott, Matthew" userId="d4e2ab31-f2cb-4034-93e2-843ef7d021f6" providerId="ADAL" clId="{24EE84AA-B22A-490D-BCA4-05CFA41502E2}" dt="2021-05-03T14:46:39.126" v="8" actId="26606"/>
          <ac:spMkLst>
            <pc:docMk/>
            <pc:sldMk cId="473697807" sldId="274"/>
            <ac:spMk id="72" creationId="{B19D093C-27FB-4032-B282-42C4563F257C}"/>
          </ac:spMkLst>
        </pc:spChg>
        <pc:spChg chg="add">
          <ac:chgData name="Elliott, Matthew" userId="d4e2ab31-f2cb-4034-93e2-843ef7d021f6" providerId="ADAL" clId="{24EE84AA-B22A-490D-BCA4-05CFA41502E2}" dt="2021-05-03T14:46:39.126" v="8" actId="26606"/>
          <ac:spMkLst>
            <pc:docMk/>
            <pc:sldMk cId="473697807" sldId="274"/>
            <ac:spMk id="81" creationId="{33CD251C-A887-4D2F-925B-FC097198538B}"/>
          </ac:spMkLst>
        </pc:spChg>
        <pc:spChg chg="add">
          <ac:chgData name="Elliott, Matthew" userId="d4e2ab31-f2cb-4034-93e2-843ef7d021f6" providerId="ADAL" clId="{24EE84AA-B22A-490D-BCA4-05CFA41502E2}" dt="2021-05-03T14:46:39.126" v="8" actId="26606"/>
          <ac:spMkLst>
            <pc:docMk/>
            <pc:sldMk cId="473697807" sldId="274"/>
            <ac:spMk id="83" creationId="{B19D093C-27FB-4032-B282-42C4563F257C}"/>
          </ac:spMkLst>
        </pc:spChg>
        <pc:grpChg chg="del">
          <ac:chgData name="Elliott, Matthew" userId="d4e2ab31-f2cb-4034-93e2-843ef7d021f6" providerId="ADAL" clId="{24EE84AA-B22A-490D-BCA4-05CFA41502E2}" dt="2021-05-03T14:46:39.126" v="8" actId="26606"/>
          <ac:grpSpMkLst>
            <pc:docMk/>
            <pc:sldMk cId="473697807" sldId="274"/>
            <ac:grpSpMk id="74" creationId="{35EE815E-1BD3-4777-B652-6D98825BF66B}"/>
          </ac:grpSpMkLst>
        </pc:grpChg>
        <pc:grpChg chg="add">
          <ac:chgData name="Elliott, Matthew" userId="d4e2ab31-f2cb-4034-93e2-843ef7d021f6" providerId="ADAL" clId="{24EE84AA-B22A-490D-BCA4-05CFA41502E2}" dt="2021-05-03T14:46:39.126" v="8" actId="26606"/>
          <ac:grpSpMkLst>
            <pc:docMk/>
            <pc:sldMk cId="473697807" sldId="274"/>
            <ac:grpSpMk id="85" creationId="{35EE815E-1BD3-4777-B652-6D98825BF66B}"/>
          </ac:grpSpMkLst>
        </pc:grpChg>
        <pc:picChg chg="del">
          <ac:chgData name="Elliott, Matthew" userId="d4e2ab31-f2cb-4034-93e2-843ef7d021f6" providerId="ADAL" clId="{24EE84AA-B22A-490D-BCA4-05CFA41502E2}" dt="2021-05-03T14:43:59.480" v="5" actId="478"/>
          <ac:picMkLst>
            <pc:docMk/>
            <pc:sldMk cId="473697807" sldId="274"/>
            <ac:picMk id="5" creationId="{E292FD04-1E4B-6C40-80FC-8AF4D8AEE138}"/>
          </ac:picMkLst>
        </pc:picChg>
        <pc:picChg chg="add mod">
          <ac:chgData name="Elliott, Matthew" userId="d4e2ab31-f2cb-4034-93e2-843ef7d021f6" providerId="ADAL" clId="{24EE84AA-B22A-490D-BCA4-05CFA41502E2}" dt="2021-05-03T14:46:39.126" v="8" actId="26606"/>
          <ac:picMkLst>
            <pc:docMk/>
            <pc:sldMk cId="473697807" sldId="274"/>
            <ac:picMk id="6" creationId="{8DB7E8E6-0CC4-458D-8E8C-B9C760DC3203}"/>
          </ac:picMkLst>
        </pc:picChg>
      </pc:sldChg>
      <pc:sldChg chg="addSp delSp modSp del mod addAnim delAnim modAnim setClrOvrMap">
        <pc:chgData name="Elliott, Matthew" userId="d4e2ab31-f2cb-4034-93e2-843ef7d021f6" providerId="ADAL" clId="{24EE84AA-B22A-490D-BCA4-05CFA41502E2}" dt="2021-05-03T17:55:16.251" v="338" actId="2696"/>
        <pc:sldMkLst>
          <pc:docMk/>
          <pc:sldMk cId="2501366698" sldId="278"/>
        </pc:sldMkLst>
        <pc:spChg chg="mod">
          <ac:chgData name="Elliott, Matthew" userId="d4e2ab31-f2cb-4034-93e2-843ef7d021f6" providerId="ADAL" clId="{24EE84AA-B22A-490D-BCA4-05CFA41502E2}" dt="2021-05-03T17:22:47.818" v="84" actId="26606"/>
          <ac:spMkLst>
            <pc:docMk/>
            <pc:sldMk cId="2501366698" sldId="278"/>
            <ac:spMk id="2" creationId="{525A3778-15C0-B84F-875D-32F32EE53CF9}"/>
          </ac:spMkLst>
        </pc:spChg>
        <pc:spChg chg="mod ord">
          <ac:chgData name="Elliott, Matthew" userId="d4e2ab31-f2cb-4034-93e2-843ef7d021f6" providerId="ADAL" clId="{24EE84AA-B22A-490D-BCA4-05CFA41502E2}" dt="2021-05-03T17:22:47.818" v="84" actId="26606"/>
          <ac:spMkLst>
            <pc:docMk/>
            <pc:sldMk cId="2501366698" sldId="278"/>
            <ac:spMk id="10" creationId="{FD8CEB19-9AE7-0948-812F-80C281DBF473}"/>
          </ac:spMkLst>
        </pc:spChg>
        <pc:spChg chg="add del">
          <ac:chgData name="Elliott, Matthew" userId="d4e2ab31-f2cb-4034-93e2-843ef7d021f6" providerId="ADAL" clId="{24EE84AA-B22A-490D-BCA4-05CFA41502E2}" dt="2021-05-03T17:22:47.818" v="84" actId="26606"/>
          <ac:spMkLst>
            <pc:docMk/>
            <pc:sldMk cId="2501366698" sldId="278"/>
            <ac:spMk id="30" creationId="{E30408B7-02B2-4EC4-8EE8-B53E74642A86}"/>
          </ac:spMkLst>
        </pc:spChg>
        <pc:spChg chg="add del">
          <ac:chgData name="Elliott, Matthew" userId="d4e2ab31-f2cb-4034-93e2-843ef7d021f6" providerId="ADAL" clId="{24EE84AA-B22A-490D-BCA4-05CFA41502E2}" dt="2021-05-03T17:22:47.818" v="84" actId="26606"/>
          <ac:spMkLst>
            <pc:docMk/>
            <pc:sldMk cId="2501366698" sldId="278"/>
            <ac:spMk id="32" creationId="{FC117A00-E1E3-4C50-9444-14FB2BC778DD}"/>
          </ac:spMkLst>
        </pc:spChg>
        <pc:spChg chg="add del">
          <ac:chgData name="Elliott, Matthew" userId="d4e2ab31-f2cb-4034-93e2-843ef7d021f6" providerId="ADAL" clId="{24EE84AA-B22A-490D-BCA4-05CFA41502E2}" dt="2021-05-03T17:22:47.818" v="84" actId="26606"/>
          <ac:spMkLst>
            <pc:docMk/>
            <pc:sldMk cId="2501366698" sldId="278"/>
            <ac:spMk id="41" creationId="{8DF8AE6E-38CD-4B2A-8E02-F099DD30EF40}"/>
          </ac:spMkLst>
        </pc:spChg>
        <pc:spChg chg="add del">
          <ac:chgData name="Elliott, Matthew" userId="d4e2ab31-f2cb-4034-93e2-843ef7d021f6" providerId="ADAL" clId="{24EE84AA-B22A-490D-BCA4-05CFA41502E2}" dt="2021-05-03T17:22:47.818" v="84" actId="26606"/>
          <ac:spMkLst>
            <pc:docMk/>
            <pc:sldMk cId="2501366698" sldId="278"/>
            <ac:spMk id="43" creationId="{23293907-0F26-4752-BCD0-3AC2C5026383}"/>
          </ac:spMkLst>
        </pc:spChg>
        <pc:spChg chg="add del">
          <ac:chgData name="Elliott, Matthew" userId="d4e2ab31-f2cb-4034-93e2-843ef7d021f6" providerId="ADAL" clId="{24EE84AA-B22A-490D-BCA4-05CFA41502E2}" dt="2021-05-03T17:22:47.818" v="84" actId="26606"/>
          <ac:spMkLst>
            <pc:docMk/>
            <pc:sldMk cId="2501366698" sldId="278"/>
            <ac:spMk id="45" creationId="{4CA07809-FD84-4293-BEDA-C920BB2A1F3F}"/>
          </ac:spMkLst>
        </pc:spChg>
        <pc:spChg chg="add del">
          <ac:chgData name="Elliott, Matthew" userId="d4e2ab31-f2cb-4034-93e2-843ef7d021f6" providerId="ADAL" clId="{24EE84AA-B22A-490D-BCA4-05CFA41502E2}" dt="2021-05-03T17:22:47.818" v="84" actId="26606"/>
          <ac:spMkLst>
            <pc:docMk/>
            <pc:sldMk cId="2501366698" sldId="278"/>
            <ac:spMk id="47" creationId="{A06D4B98-7FBD-4771-9C71-AE026D67023F}"/>
          </ac:spMkLst>
        </pc:spChg>
        <pc:spChg chg="add del">
          <ac:chgData name="Elliott, Matthew" userId="d4e2ab31-f2cb-4034-93e2-843ef7d021f6" providerId="ADAL" clId="{24EE84AA-B22A-490D-BCA4-05CFA41502E2}" dt="2021-05-03T17:22:47.818" v="84" actId="26606"/>
          <ac:spMkLst>
            <pc:docMk/>
            <pc:sldMk cId="2501366698" sldId="278"/>
            <ac:spMk id="49" creationId="{1E32D174-F8A9-4FF0-8888-1B4F5E184961}"/>
          </ac:spMkLst>
        </pc:spChg>
        <pc:spChg chg="add del">
          <ac:chgData name="Elliott, Matthew" userId="d4e2ab31-f2cb-4034-93e2-843ef7d021f6" providerId="ADAL" clId="{24EE84AA-B22A-490D-BCA4-05CFA41502E2}" dt="2021-05-03T17:22:47.818" v="84" actId="26606"/>
          <ac:spMkLst>
            <pc:docMk/>
            <pc:sldMk cId="2501366698" sldId="278"/>
            <ac:spMk id="51" creationId="{769201C5-687E-46FB-BA72-23BA40BFEE1E}"/>
          </ac:spMkLst>
        </pc:spChg>
        <pc:spChg chg="add del">
          <ac:chgData name="Elliott, Matthew" userId="d4e2ab31-f2cb-4034-93e2-843ef7d021f6" providerId="ADAL" clId="{24EE84AA-B22A-490D-BCA4-05CFA41502E2}" dt="2021-05-03T17:22:47.818" v="84" actId="26606"/>
          <ac:spMkLst>
            <pc:docMk/>
            <pc:sldMk cId="2501366698" sldId="278"/>
            <ac:spMk id="53" creationId="{339141A8-FDFD-4ABE-A499-72C9669F4BE6}"/>
          </ac:spMkLst>
        </pc:spChg>
        <pc:spChg chg="add del">
          <ac:chgData name="Elliott, Matthew" userId="d4e2ab31-f2cb-4034-93e2-843ef7d021f6" providerId="ADAL" clId="{24EE84AA-B22A-490D-BCA4-05CFA41502E2}" dt="2021-05-03T17:22:47.818" v="84" actId="26606"/>
          <ac:spMkLst>
            <pc:docMk/>
            <pc:sldMk cId="2501366698" sldId="278"/>
            <ac:spMk id="55" creationId="{8A439E11-755A-4258-859D-56A6B6AFCB66}"/>
          </ac:spMkLst>
        </pc:spChg>
        <pc:spChg chg="add del">
          <ac:chgData name="Elliott, Matthew" userId="d4e2ab31-f2cb-4034-93e2-843ef7d021f6" providerId="ADAL" clId="{24EE84AA-B22A-490D-BCA4-05CFA41502E2}" dt="2021-05-03T17:22:47.818" v="84" actId="26606"/>
          <ac:spMkLst>
            <pc:docMk/>
            <pc:sldMk cId="2501366698" sldId="278"/>
            <ac:spMk id="57" creationId="{E916EF49-F958-4F28-A999-F8FA8D09AF86}"/>
          </ac:spMkLst>
        </pc:spChg>
        <pc:spChg chg="add del">
          <ac:chgData name="Elliott, Matthew" userId="d4e2ab31-f2cb-4034-93e2-843ef7d021f6" providerId="ADAL" clId="{24EE84AA-B22A-490D-BCA4-05CFA41502E2}" dt="2021-05-03T17:22:47.818" v="84" actId="26606"/>
          <ac:spMkLst>
            <pc:docMk/>
            <pc:sldMk cId="2501366698" sldId="278"/>
            <ac:spMk id="59" creationId="{A7665D74-DFEA-412C-928C-F090E67084F3}"/>
          </ac:spMkLst>
        </pc:spChg>
        <pc:spChg chg="add del">
          <ac:chgData name="Elliott, Matthew" userId="d4e2ab31-f2cb-4034-93e2-843ef7d021f6" providerId="ADAL" clId="{24EE84AA-B22A-490D-BCA4-05CFA41502E2}" dt="2021-05-03T17:22:47.818" v="84" actId="26606"/>
          <ac:spMkLst>
            <pc:docMk/>
            <pc:sldMk cId="2501366698" sldId="278"/>
            <ac:spMk id="61" creationId="{3E84BD56-679D-4E0C-9C9B-D694ABF07373}"/>
          </ac:spMkLst>
        </pc:spChg>
        <pc:spChg chg="add del">
          <ac:chgData name="Elliott, Matthew" userId="d4e2ab31-f2cb-4034-93e2-843ef7d021f6" providerId="ADAL" clId="{24EE84AA-B22A-490D-BCA4-05CFA41502E2}" dt="2021-05-03T17:22:47.818" v="84" actId="26606"/>
          <ac:spMkLst>
            <pc:docMk/>
            <pc:sldMk cId="2501366698" sldId="278"/>
            <ac:spMk id="63" creationId="{2335FEDF-EF88-4E68-9CF7-5A72EF32AFC2}"/>
          </ac:spMkLst>
        </pc:spChg>
        <pc:spChg chg="add del">
          <ac:chgData name="Elliott, Matthew" userId="d4e2ab31-f2cb-4034-93e2-843ef7d021f6" providerId="ADAL" clId="{24EE84AA-B22A-490D-BCA4-05CFA41502E2}" dt="2021-05-03T17:22:47.818" v="84" actId="26606"/>
          <ac:spMkLst>
            <pc:docMk/>
            <pc:sldMk cId="2501366698" sldId="278"/>
            <ac:spMk id="65" creationId="{03DB71A4-74AA-406D-9553-61C0C6D23689}"/>
          </ac:spMkLst>
        </pc:spChg>
        <pc:spChg chg="add del">
          <ac:chgData name="Elliott, Matthew" userId="d4e2ab31-f2cb-4034-93e2-843ef7d021f6" providerId="ADAL" clId="{24EE84AA-B22A-490D-BCA4-05CFA41502E2}" dt="2021-05-03T17:22:47.818" v="84" actId="26606"/>
          <ac:spMkLst>
            <pc:docMk/>
            <pc:sldMk cId="2501366698" sldId="278"/>
            <ac:spMk id="67" creationId="{DA9994C2-211B-4BF6-B6A0-D67471594EC1}"/>
          </ac:spMkLst>
        </pc:spChg>
        <pc:spChg chg="add del">
          <ac:chgData name="Elliott, Matthew" userId="d4e2ab31-f2cb-4034-93e2-843ef7d021f6" providerId="ADAL" clId="{24EE84AA-B22A-490D-BCA4-05CFA41502E2}" dt="2021-05-03T17:22:47.818" v="84" actId="26606"/>
          <ac:spMkLst>
            <pc:docMk/>
            <pc:sldMk cId="2501366698" sldId="278"/>
            <ac:spMk id="69" creationId="{837A7BE2-DF08-4ECE-A520-13927DBF4C5E}"/>
          </ac:spMkLst>
        </pc:spChg>
        <pc:grpChg chg="add del">
          <ac:chgData name="Elliott, Matthew" userId="d4e2ab31-f2cb-4034-93e2-843ef7d021f6" providerId="ADAL" clId="{24EE84AA-B22A-490D-BCA4-05CFA41502E2}" dt="2021-05-03T17:22:47.818" v="84" actId="26606"/>
          <ac:grpSpMkLst>
            <pc:docMk/>
            <pc:sldMk cId="2501366698" sldId="278"/>
            <ac:grpSpMk id="34" creationId="{3CA30F3A-949D-4014-A5BD-809F81E84132}"/>
          </ac:grpSpMkLst>
        </pc:grpChg>
        <pc:picChg chg="mod ord">
          <ac:chgData name="Elliott, Matthew" userId="d4e2ab31-f2cb-4034-93e2-843ef7d021f6" providerId="ADAL" clId="{24EE84AA-B22A-490D-BCA4-05CFA41502E2}" dt="2021-05-03T17:22:47.818" v="84" actId="26606"/>
          <ac:picMkLst>
            <pc:docMk/>
            <pc:sldMk cId="2501366698" sldId="278"/>
            <ac:picMk id="4" creationId="{CBE392C5-07B1-F74E-BE12-7CA1FFE5E2D0}"/>
          </ac:picMkLst>
        </pc:picChg>
        <pc:picChg chg="mod">
          <ac:chgData name="Elliott, Matthew" userId="d4e2ab31-f2cb-4034-93e2-843ef7d021f6" providerId="ADAL" clId="{24EE84AA-B22A-490D-BCA4-05CFA41502E2}" dt="2021-05-03T17:22:47.818" v="84" actId="26606"/>
          <ac:picMkLst>
            <pc:docMk/>
            <pc:sldMk cId="2501366698" sldId="278"/>
            <ac:picMk id="9" creationId="{B34DC77E-6B94-0B4D-AC3C-E1C4D2095C86}"/>
          </ac:picMkLst>
        </pc:picChg>
        <pc:picChg chg="mod">
          <ac:chgData name="Elliott, Matthew" userId="d4e2ab31-f2cb-4034-93e2-843ef7d021f6" providerId="ADAL" clId="{24EE84AA-B22A-490D-BCA4-05CFA41502E2}" dt="2021-05-03T17:22:47.818" v="84" actId="26606"/>
          <ac:picMkLst>
            <pc:docMk/>
            <pc:sldMk cId="2501366698" sldId="278"/>
            <ac:picMk id="12" creationId="{BA3FC91B-7A6F-444F-9239-E58B1ED0C2DC}"/>
          </ac:picMkLst>
        </pc:picChg>
        <pc:picChg chg="add mod">
          <ac:chgData name="Elliott, Matthew" userId="d4e2ab31-f2cb-4034-93e2-843ef7d021f6" providerId="ADAL" clId="{24EE84AA-B22A-490D-BCA4-05CFA41502E2}" dt="2021-05-03T17:23:29.171" v="93" actId="1076"/>
          <ac:picMkLst>
            <pc:docMk/>
            <pc:sldMk cId="2501366698" sldId="278"/>
            <ac:picMk id="14" creationId="{A573B70D-4B30-47C0-B58C-E229B7706207}"/>
          </ac:picMkLst>
        </pc:picChg>
        <pc:picChg chg="add mod ord modCrop">
          <ac:chgData name="Elliott, Matthew" userId="d4e2ab31-f2cb-4034-93e2-843ef7d021f6" providerId="ADAL" clId="{24EE84AA-B22A-490D-BCA4-05CFA41502E2}" dt="2021-05-03T17:23:26.733" v="92" actId="1076"/>
          <ac:picMkLst>
            <pc:docMk/>
            <pc:sldMk cId="2501366698" sldId="278"/>
            <ac:picMk id="15" creationId="{29B8048B-5B75-43C5-AD69-99EAD101552F}"/>
          </ac:picMkLst>
        </pc:picChg>
        <pc:picChg chg="add mod ord">
          <ac:chgData name="Elliott, Matthew" userId="d4e2ab31-f2cb-4034-93e2-843ef7d021f6" providerId="ADAL" clId="{24EE84AA-B22A-490D-BCA4-05CFA41502E2}" dt="2021-05-03T17:23:47.699" v="98" actId="1076"/>
          <ac:picMkLst>
            <pc:docMk/>
            <pc:sldMk cId="2501366698" sldId="278"/>
            <ac:picMk id="21" creationId="{83E03C3D-72D8-4EF6-A8F3-8A285D707552}"/>
          </ac:picMkLst>
        </pc:picChg>
        <pc:picChg chg="add mod ord">
          <ac:chgData name="Elliott, Matthew" userId="d4e2ab31-f2cb-4034-93e2-843ef7d021f6" providerId="ADAL" clId="{24EE84AA-B22A-490D-BCA4-05CFA41502E2}" dt="2021-05-03T17:23:15.258" v="85" actId="1076"/>
          <ac:picMkLst>
            <pc:docMk/>
            <pc:sldMk cId="2501366698" sldId="278"/>
            <ac:picMk id="22" creationId="{607D3320-F80C-43DD-B61C-ACCBDFAA16E1}"/>
          </ac:picMkLst>
        </pc:picChg>
        <pc:picChg chg="add del mod">
          <ac:chgData name="Elliott, Matthew" userId="d4e2ab31-f2cb-4034-93e2-843ef7d021f6" providerId="ADAL" clId="{24EE84AA-B22A-490D-BCA4-05CFA41502E2}" dt="2021-05-03T17:23:24.314" v="91" actId="478"/>
          <ac:picMkLst>
            <pc:docMk/>
            <pc:sldMk cId="2501366698" sldId="278"/>
            <ac:picMk id="38" creationId="{45E6755D-1673-40C3-B2F6-FA51C2148F7C}"/>
          </ac:picMkLst>
        </pc:picChg>
        <pc:picChg chg="add del mod">
          <ac:chgData name="Elliott, Matthew" userId="d4e2ab31-f2cb-4034-93e2-843ef7d021f6" providerId="ADAL" clId="{24EE84AA-B22A-490D-BCA4-05CFA41502E2}" dt="2021-05-03T17:23:22.793" v="90" actId="478"/>
          <ac:picMkLst>
            <pc:docMk/>
            <pc:sldMk cId="2501366698" sldId="278"/>
            <ac:picMk id="39" creationId="{B4F1D313-AB0F-469E-8AA4-AAA6CAAE1BDB}"/>
          </ac:picMkLst>
        </pc:picChg>
        <pc:cxnChg chg="del mod">
          <ac:chgData name="Elliott, Matthew" userId="d4e2ab31-f2cb-4034-93e2-843ef7d021f6" providerId="ADAL" clId="{24EE84AA-B22A-490D-BCA4-05CFA41502E2}" dt="2021-05-03T17:22:25.528" v="82" actId="478"/>
          <ac:cxnSpMkLst>
            <pc:docMk/>
            <pc:sldMk cId="2501366698" sldId="278"/>
            <ac:cxnSpMk id="7" creationId="{18468104-8284-A548-9FEA-1CCD72D878C0}"/>
          </ac:cxnSpMkLst>
        </pc:cxnChg>
        <pc:cxnChg chg="add del mod">
          <ac:chgData name="Elliott, Matthew" userId="d4e2ab31-f2cb-4034-93e2-843ef7d021f6" providerId="ADAL" clId="{24EE84AA-B22A-490D-BCA4-05CFA41502E2}" dt="2021-05-03T17:20:12.876" v="45" actId="478"/>
          <ac:cxnSpMkLst>
            <pc:docMk/>
            <pc:sldMk cId="2501366698" sldId="278"/>
            <ac:cxnSpMk id="16" creationId="{10ED5C7B-15A4-4791-B4D8-68C9B679CA17}"/>
          </ac:cxnSpMkLst>
        </pc:cxnChg>
        <pc:cxnChg chg="del">
          <ac:chgData name="Elliott, Matthew" userId="d4e2ab31-f2cb-4034-93e2-843ef7d021f6" providerId="ADAL" clId="{24EE84AA-B22A-490D-BCA4-05CFA41502E2}" dt="2021-05-03T17:21:04.028" v="59" actId="478"/>
          <ac:cxnSpMkLst>
            <pc:docMk/>
            <pc:sldMk cId="2501366698" sldId="278"/>
            <ac:cxnSpMk id="18" creationId="{0962AFF1-2E0F-7249-B71A-15576B57CEE6}"/>
          </ac:cxnSpMkLst>
        </pc:cxnChg>
      </pc:sldChg>
      <pc:sldChg chg="addSp delSp modSp add mod modAnim">
        <pc:chgData name="Elliott, Matthew" userId="d4e2ab31-f2cb-4034-93e2-843ef7d021f6" providerId="ADAL" clId="{24EE84AA-B22A-490D-BCA4-05CFA41502E2}" dt="2021-05-03T18:08:13.799" v="429"/>
        <pc:sldMkLst>
          <pc:docMk/>
          <pc:sldMk cId="2964727351" sldId="292"/>
        </pc:sldMkLst>
        <pc:spChg chg="del">
          <ac:chgData name="Elliott, Matthew" userId="d4e2ab31-f2cb-4034-93e2-843ef7d021f6" providerId="ADAL" clId="{24EE84AA-B22A-490D-BCA4-05CFA41502E2}" dt="2021-05-03T17:27:04.648" v="104" actId="478"/>
          <ac:spMkLst>
            <pc:docMk/>
            <pc:sldMk cId="2964727351" sldId="292"/>
            <ac:spMk id="2" creationId="{E08BE2E5-2F4A-A849-8FA2-8B78A562CEB0}"/>
          </ac:spMkLst>
        </pc:spChg>
        <pc:spChg chg="add del mod">
          <ac:chgData name="Elliott, Matthew" userId="d4e2ab31-f2cb-4034-93e2-843ef7d021f6" providerId="ADAL" clId="{24EE84AA-B22A-490D-BCA4-05CFA41502E2}" dt="2021-05-03T17:27:00.245" v="103" actId="478"/>
          <ac:spMkLst>
            <pc:docMk/>
            <pc:sldMk cId="2964727351" sldId="292"/>
            <ac:spMk id="4" creationId="{88F45656-0F88-4AA6-87AF-D6CC552B9CE6}"/>
          </ac:spMkLst>
        </pc:spChg>
        <pc:spChg chg="add del mod">
          <ac:chgData name="Elliott, Matthew" userId="d4e2ab31-f2cb-4034-93e2-843ef7d021f6" providerId="ADAL" clId="{24EE84AA-B22A-490D-BCA4-05CFA41502E2}" dt="2021-05-03T17:27:06.861" v="105" actId="478"/>
          <ac:spMkLst>
            <pc:docMk/>
            <pc:sldMk cId="2964727351" sldId="292"/>
            <ac:spMk id="7" creationId="{FB3CF43B-C9BB-49EB-8D13-DB70008C554A}"/>
          </ac:spMkLst>
        </pc:spChg>
        <pc:spChg chg="del">
          <ac:chgData name="Elliott, Matthew" userId="d4e2ab31-f2cb-4034-93e2-843ef7d021f6" providerId="ADAL" clId="{24EE84AA-B22A-490D-BCA4-05CFA41502E2}" dt="2021-05-03T17:27:08.755" v="106" actId="478"/>
          <ac:spMkLst>
            <pc:docMk/>
            <pc:sldMk cId="2964727351" sldId="292"/>
            <ac:spMk id="22" creationId="{8570FB92-2FDA-9A4C-832C-152703CB6165}"/>
          </ac:spMkLst>
        </pc:spChg>
        <pc:spChg chg="add mod">
          <ac:chgData name="Elliott, Matthew" userId="d4e2ab31-f2cb-4034-93e2-843ef7d021f6" providerId="ADAL" clId="{24EE84AA-B22A-490D-BCA4-05CFA41502E2}" dt="2021-05-03T17:34:26.773" v="319" actId="1076"/>
          <ac:spMkLst>
            <pc:docMk/>
            <pc:sldMk cId="2964727351" sldId="292"/>
            <ac:spMk id="24" creationId="{7CB50060-68F2-4AFF-9730-CC3229D73200}"/>
          </ac:spMkLst>
        </pc:spChg>
        <pc:spChg chg="add mod">
          <ac:chgData name="Elliott, Matthew" userId="d4e2ab31-f2cb-4034-93e2-843ef7d021f6" providerId="ADAL" clId="{24EE84AA-B22A-490D-BCA4-05CFA41502E2}" dt="2021-05-03T18:07:10.649" v="421" actId="14100"/>
          <ac:spMkLst>
            <pc:docMk/>
            <pc:sldMk cId="2964727351" sldId="292"/>
            <ac:spMk id="27" creationId="{72952321-2B70-429F-B342-9FBE0A18C521}"/>
          </ac:spMkLst>
        </pc:spChg>
        <pc:spChg chg="add mod">
          <ac:chgData name="Elliott, Matthew" userId="d4e2ab31-f2cb-4034-93e2-843ef7d021f6" providerId="ADAL" clId="{24EE84AA-B22A-490D-BCA4-05CFA41502E2}" dt="2021-05-03T17:33:47.200" v="285" actId="1076"/>
          <ac:spMkLst>
            <pc:docMk/>
            <pc:sldMk cId="2964727351" sldId="292"/>
            <ac:spMk id="33" creationId="{0F67B7CC-375F-4966-A923-9BA32C4A7AA8}"/>
          </ac:spMkLst>
        </pc:spChg>
        <pc:spChg chg="add mod">
          <ac:chgData name="Elliott, Matthew" userId="d4e2ab31-f2cb-4034-93e2-843ef7d021f6" providerId="ADAL" clId="{24EE84AA-B22A-490D-BCA4-05CFA41502E2}" dt="2021-05-03T17:33:39.004" v="269" actId="1076"/>
          <ac:spMkLst>
            <pc:docMk/>
            <pc:sldMk cId="2964727351" sldId="292"/>
            <ac:spMk id="34" creationId="{D50D783A-1CC5-445F-B703-3A18AAAE00DA}"/>
          </ac:spMkLst>
        </pc:spChg>
        <pc:spChg chg="add mod">
          <ac:chgData name="Elliott, Matthew" userId="d4e2ab31-f2cb-4034-93e2-843ef7d021f6" providerId="ADAL" clId="{24EE84AA-B22A-490D-BCA4-05CFA41502E2}" dt="2021-05-03T17:33:24.520" v="253" actId="1076"/>
          <ac:spMkLst>
            <pc:docMk/>
            <pc:sldMk cId="2964727351" sldId="292"/>
            <ac:spMk id="35" creationId="{DDA8F444-E244-48B7-8B47-D3E17AA4C867}"/>
          </ac:spMkLst>
        </pc:spChg>
        <pc:spChg chg="add mod">
          <ac:chgData name="Elliott, Matthew" userId="d4e2ab31-f2cb-4034-93e2-843ef7d021f6" providerId="ADAL" clId="{24EE84AA-B22A-490D-BCA4-05CFA41502E2}" dt="2021-05-03T18:05:29.922" v="403" actId="14100"/>
          <ac:spMkLst>
            <pc:docMk/>
            <pc:sldMk cId="2964727351" sldId="292"/>
            <ac:spMk id="38" creationId="{935BCC87-DF88-45FE-8B2E-8686349A8FC4}"/>
          </ac:spMkLst>
        </pc:spChg>
        <pc:spChg chg="add mod">
          <ac:chgData name="Elliott, Matthew" userId="d4e2ab31-f2cb-4034-93e2-843ef7d021f6" providerId="ADAL" clId="{24EE84AA-B22A-490D-BCA4-05CFA41502E2}" dt="2021-05-03T18:06:52.895" v="417" actId="14100"/>
          <ac:spMkLst>
            <pc:docMk/>
            <pc:sldMk cId="2964727351" sldId="292"/>
            <ac:spMk id="40" creationId="{F253E3E2-84DE-4853-B290-B2061C29D55A}"/>
          </ac:spMkLst>
        </pc:spChg>
        <pc:spChg chg="add mod">
          <ac:chgData name="Elliott, Matthew" userId="d4e2ab31-f2cb-4034-93e2-843ef7d021f6" providerId="ADAL" clId="{24EE84AA-B22A-490D-BCA4-05CFA41502E2}" dt="2021-05-03T18:05:50.145" v="408" actId="14100"/>
          <ac:spMkLst>
            <pc:docMk/>
            <pc:sldMk cId="2964727351" sldId="292"/>
            <ac:spMk id="44" creationId="{51D0BC82-4954-4A5A-8CDC-8AD5057358A8}"/>
          </ac:spMkLst>
        </pc:spChg>
        <pc:picChg chg="del">
          <ac:chgData name="Elliott, Matthew" userId="d4e2ab31-f2cb-4034-93e2-843ef7d021f6" providerId="ADAL" clId="{24EE84AA-B22A-490D-BCA4-05CFA41502E2}" dt="2021-05-03T17:26:57.943" v="102" actId="478"/>
          <ac:picMkLst>
            <pc:docMk/>
            <pc:sldMk cId="2964727351" sldId="292"/>
            <ac:picMk id="5" creationId="{A717A51B-D5ED-D341-81C8-9D44D0025FF8}"/>
          </ac:picMkLst>
        </pc:picChg>
        <pc:picChg chg="add mod modCrop">
          <ac:chgData name="Elliott, Matthew" userId="d4e2ab31-f2cb-4034-93e2-843ef7d021f6" providerId="ADAL" clId="{24EE84AA-B22A-490D-BCA4-05CFA41502E2}" dt="2021-05-03T17:34:20.697" v="317" actId="1076"/>
          <ac:picMkLst>
            <pc:docMk/>
            <pc:sldMk cId="2964727351" sldId="292"/>
            <ac:picMk id="14" creationId="{0B2330E1-3D99-4597-A53F-A5C7C2890FFE}"/>
          </ac:picMkLst>
        </pc:picChg>
        <pc:picChg chg="add mod">
          <ac:chgData name="Elliott, Matthew" userId="d4e2ab31-f2cb-4034-93e2-843ef7d021f6" providerId="ADAL" clId="{24EE84AA-B22A-490D-BCA4-05CFA41502E2}" dt="2021-05-03T17:34:15.406" v="315" actId="1076"/>
          <ac:picMkLst>
            <pc:docMk/>
            <pc:sldMk cId="2964727351" sldId="292"/>
            <ac:picMk id="15" creationId="{5735E919-80EF-4BAB-BEC7-23DA5FA078C2}"/>
          </ac:picMkLst>
        </pc:picChg>
        <pc:picChg chg="add mod">
          <ac:chgData name="Elliott, Matthew" userId="d4e2ab31-f2cb-4034-93e2-843ef7d021f6" providerId="ADAL" clId="{24EE84AA-B22A-490D-BCA4-05CFA41502E2}" dt="2021-05-03T17:30:00.889" v="158" actId="1076"/>
          <ac:picMkLst>
            <pc:docMk/>
            <pc:sldMk cId="2964727351" sldId="292"/>
            <ac:picMk id="16" creationId="{9D1E7659-B019-4B91-80DE-0BA05F23BFBD}"/>
          </ac:picMkLst>
        </pc:picChg>
        <pc:picChg chg="add mod">
          <ac:chgData name="Elliott, Matthew" userId="d4e2ab31-f2cb-4034-93e2-843ef7d021f6" providerId="ADAL" clId="{24EE84AA-B22A-490D-BCA4-05CFA41502E2}" dt="2021-05-03T17:29:52.288" v="153" actId="1076"/>
          <ac:picMkLst>
            <pc:docMk/>
            <pc:sldMk cId="2964727351" sldId="292"/>
            <ac:picMk id="17" creationId="{CF0264B0-6BB0-4DFB-8853-CB48D11D0000}"/>
          </ac:picMkLst>
        </pc:picChg>
        <pc:picChg chg="add mod">
          <ac:chgData name="Elliott, Matthew" userId="d4e2ab31-f2cb-4034-93e2-843ef7d021f6" providerId="ADAL" clId="{24EE84AA-B22A-490D-BCA4-05CFA41502E2}" dt="2021-05-03T17:29:48.129" v="151" actId="1076"/>
          <ac:picMkLst>
            <pc:docMk/>
            <pc:sldMk cId="2964727351" sldId="292"/>
            <ac:picMk id="18" creationId="{99A19572-881C-4DF8-9592-246DA262E496}"/>
          </ac:picMkLst>
        </pc:picChg>
        <pc:picChg chg="add mod">
          <ac:chgData name="Elliott, Matthew" userId="d4e2ab31-f2cb-4034-93e2-843ef7d021f6" providerId="ADAL" clId="{24EE84AA-B22A-490D-BCA4-05CFA41502E2}" dt="2021-05-03T17:29:20.614" v="138" actId="1076"/>
          <ac:picMkLst>
            <pc:docMk/>
            <pc:sldMk cId="2964727351" sldId="292"/>
            <ac:picMk id="19" creationId="{FF0F792C-D983-438D-BC3E-94DDA940DE17}"/>
          </ac:picMkLst>
        </pc:picChg>
        <pc:cxnChg chg="add mod">
          <ac:chgData name="Elliott, Matthew" userId="d4e2ab31-f2cb-4034-93e2-843ef7d021f6" providerId="ADAL" clId="{24EE84AA-B22A-490D-BCA4-05CFA41502E2}" dt="2021-05-03T17:29:33.049" v="145" actId="1076"/>
          <ac:cxnSpMkLst>
            <pc:docMk/>
            <pc:sldMk cId="2964727351" sldId="292"/>
            <ac:cxnSpMk id="20" creationId="{C99A8B1A-798A-42E3-B8DF-D6DDB10B69FA}"/>
          </ac:cxnSpMkLst>
        </pc:cxnChg>
        <pc:cxnChg chg="add mod">
          <ac:chgData name="Elliott, Matthew" userId="d4e2ab31-f2cb-4034-93e2-843ef7d021f6" providerId="ADAL" clId="{24EE84AA-B22A-490D-BCA4-05CFA41502E2}" dt="2021-05-03T17:29:49.858" v="152" actId="14100"/>
          <ac:cxnSpMkLst>
            <pc:docMk/>
            <pc:sldMk cId="2964727351" sldId="292"/>
            <ac:cxnSpMk id="23" creationId="{8C96F739-F7A6-4E18-B07B-5ACE3202146A}"/>
          </ac:cxnSpMkLst>
        </pc:cxnChg>
        <pc:cxnChg chg="add mod">
          <ac:chgData name="Elliott, Matthew" userId="d4e2ab31-f2cb-4034-93e2-843ef7d021f6" providerId="ADAL" clId="{24EE84AA-B22A-490D-BCA4-05CFA41502E2}" dt="2021-05-03T17:30:07.253" v="161" actId="14100"/>
          <ac:cxnSpMkLst>
            <pc:docMk/>
            <pc:sldMk cId="2964727351" sldId="292"/>
            <ac:cxnSpMk id="26" creationId="{B838236A-1F6C-4F24-80B7-D9FC2FDE26DB}"/>
          </ac:cxnSpMkLst>
        </pc:cxnChg>
        <pc:cxnChg chg="add mod">
          <ac:chgData name="Elliott, Matthew" userId="d4e2ab31-f2cb-4034-93e2-843ef7d021f6" providerId="ADAL" clId="{24EE84AA-B22A-490D-BCA4-05CFA41502E2}" dt="2021-05-03T17:34:17.693" v="316" actId="1076"/>
          <ac:cxnSpMkLst>
            <pc:docMk/>
            <pc:sldMk cId="2964727351" sldId="292"/>
            <ac:cxnSpMk id="29" creationId="{C006F0B9-89B3-4C42-845E-AF37862BE164}"/>
          </ac:cxnSpMkLst>
        </pc:cxnChg>
      </pc:sldChg>
    </pc:docChg>
  </pc:docChgLst>
  <pc:docChgLst>
    <pc:chgData name="Elliott, Matthew" userId="S::me208@student.le.ac.uk::d4e2ab31-f2cb-4034-93e2-843ef7d021f6" providerId="AD" clId="Web-{C4911040-7D74-47A1-AA85-62CFF3C96C29}"/>
    <pc:docChg chg="addSld modSld">
      <pc:chgData name="Elliott, Matthew" userId="S::me208@student.le.ac.uk::d4e2ab31-f2cb-4034-93e2-843ef7d021f6" providerId="AD" clId="Web-{C4911040-7D74-47A1-AA85-62CFF3C96C29}" dt="2021-04-30T15:35:36.669" v="32" actId="20577"/>
      <pc:docMkLst>
        <pc:docMk/>
      </pc:docMkLst>
      <pc:sldChg chg="modSp new">
        <pc:chgData name="Elliott, Matthew" userId="S::me208@student.le.ac.uk::d4e2ab31-f2cb-4034-93e2-843ef7d021f6" providerId="AD" clId="Web-{C4911040-7D74-47A1-AA85-62CFF3C96C29}" dt="2021-04-30T15:34:57.574" v="7" actId="20577"/>
        <pc:sldMkLst>
          <pc:docMk/>
          <pc:sldMk cId="1657626694" sldId="257"/>
        </pc:sldMkLst>
        <pc:spChg chg="mod">
          <ac:chgData name="Elliott, Matthew" userId="S::me208@student.le.ac.uk::d4e2ab31-f2cb-4034-93e2-843ef7d021f6" providerId="AD" clId="Web-{C4911040-7D74-47A1-AA85-62CFF3C96C29}" dt="2021-04-30T15:34:57.574" v="7" actId="20577"/>
          <ac:spMkLst>
            <pc:docMk/>
            <pc:sldMk cId="1657626694" sldId="257"/>
            <ac:spMk id="2" creationId="{C44812B4-E973-4810-AC74-543214D0AC02}"/>
          </ac:spMkLst>
        </pc:spChg>
      </pc:sldChg>
      <pc:sldChg chg="modSp new">
        <pc:chgData name="Elliott, Matthew" userId="S::me208@student.le.ac.uk::d4e2ab31-f2cb-4034-93e2-843ef7d021f6" providerId="AD" clId="Web-{C4911040-7D74-47A1-AA85-62CFF3C96C29}" dt="2021-04-30T15:35:04.121" v="13" actId="20577"/>
        <pc:sldMkLst>
          <pc:docMk/>
          <pc:sldMk cId="1445032481" sldId="258"/>
        </pc:sldMkLst>
        <pc:spChg chg="mod">
          <ac:chgData name="Elliott, Matthew" userId="S::me208@student.le.ac.uk::d4e2ab31-f2cb-4034-93e2-843ef7d021f6" providerId="AD" clId="Web-{C4911040-7D74-47A1-AA85-62CFF3C96C29}" dt="2021-04-30T15:35:04.121" v="13" actId="20577"/>
          <ac:spMkLst>
            <pc:docMk/>
            <pc:sldMk cId="1445032481" sldId="258"/>
            <ac:spMk id="2" creationId="{82FD2242-F41F-4EC4-B030-BCE3F0F8A560}"/>
          </ac:spMkLst>
        </pc:spChg>
      </pc:sldChg>
      <pc:sldChg chg="modSp new">
        <pc:chgData name="Elliott, Matthew" userId="S::me208@student.le.ac.uk::d4e2ab31-f2cb-4034-93e2-843ef7d021f6" providerId="AD" clId="Web-{C4911040-7D74-47A1-AA85-62CFF3C96C29}" dt="2021-04-30T15:35:25.247" v="19" actId="20577"/>
        <pc:sldMkLst>
          <pc:docMk/>
          <pc:sldMk cId="2799655761" sldId="259"/>
        </pc:sldMkLst>
        <pc:spChg chg="mod">
          <ac:chgData name="Elliott, Matthew" userId="S::me208@student.le.ac.uk::d4e2ab31-f2cb-4034-93e2-843ef7d021f6" providerId="AD" clId="Web-{C4911040-7D74-47A1-AA85-62CFF3C96C29}" dt="2021-04-30T15:35:25.247" v="19" actId="20577"/>
          <ac:spMkLst>
            <pc:docMk/>
            <pc:sldMk cId="2799655761" sldId="259"/>
            <ac:spMk id="2" creationId="{F42F0050-F23F-4622-AAA1-D72780B3A359}"/>
          </ac:spMkLst>
        </pc:spChg>
      </pc:sldChg>
      <pc:sldChg chg="modSp new">
        <pc:chgData name="Elliott, Matthew" userId="S::me208@student.le.ac.uk::d4e2ab31-f2cb-4034-93e2-843ef7d021f6" providerId="AD" clId="Web-{C4911040-7D74-47A1-AA85-62CFF3C96C29}" dt="2021-04-30T15:35:29.559" v="22" actId="20577"/>
        <pc:sldMkLst>
          <pc:docMk/>
          <pc:sldMk cId="29753931" sldId="260"/>
        </pc:sldMkLst>
        <pc:spChg chg="mod">
          <ac:chgData name="Elliott, Matthew" userId="S::me208@student.le.ac.uk::d4e2ab31-f2cb-4034-93e2-843ef7d021f6" providerId="AD" clId="Web-{C4911040-7D74-47A1-AA85-62CFF3C96C29}" dt="2021-04-30T15:35:29.559" v="22" actId="20577"/>
          <ac:spMkLst>
            <pc:docMk/>
            <pc:sldMk cId="29753931" sldId="260"/>
            <ac:spMk id="2" creationId="{F74A9BC1-D371-4FDE-9258-C2457CEB05E4}"/>
          </ac:spMkLst>
        </pc:spChg>
      </pc:sldChg>
      <pc:sldChg chg="modSp new">
        <pc:chgData name="Elliott, Matthew" userId="S::me208@student.le.ac.uk::d4e2ab31-f2cb-4034-93e2-843ef7d021f6" providerId="AD" clId="Web-{C4911040-7D74-47A1-AA85-62CFF3C96C29}" dt="2021-04-30T15:35:36.669" v="32" actId="20577"/>
        <pc:sldMkLst>
          <pc:docMk/>
          <pc:sldMk cId="3035301959" sldId="261"/>
        </pc:sldMkLst>
        <pc:spChg chg="mod">
          <ac:chgData name="Elliott, Matthew" userId="S::me208@student.le.ac.uk::d4e2ab31-f2cb-4034-93e2-843ef7d021f6" providerId="AD" clId="Web-{C4911040-7D74-47A1-AA85-62CFF3C96C29}" dt="2021-04-30T15:35:36.669" v="32" actId="20577"/>
          <ac:spMkLst>
            <pc:docMk/>
            <pc:sldMk cId="3035301959" sldId="261"/>
            <ac:spMk id="2" creationId="{56514314-A269-48B4-A376-17E855C866AA}"/>
          </ac:spMkLst>
        </pc:spChg>
      </pc:sldChg>
    </pc:docChg>
  </pc:docChgLst>
  <pc:docChgLst>
    <pc:chgData name="Barnes, Adam" userId="S::ab1049@student.le.ac.uk::7d28a69e-7985-4b27-be3b-d2e423394dcc" providerId="AD" clId="Web-{394166B6-4D9D-4424-96DD-02375CF38478}"/>
    <pc:docChg chg="addSld delSld modSld sldOrd">
      <pc:chgData name="Barnes, Adam" userId="S::ab1049@student.le.ac.uk::7d28a69e-7985-4b27-be3b-d2e423394dcc" providerId="AD" clId="Web-{394166B6-4D9D-4424-96DD-02375CF38478}" dt="2021-05-03T12:27:26.016" v="1437" actId="20577"/>
      <pc:docMkLst>
        <pc:docMk/>
      </pc:docMkLst>
      <pc:sldChg chg="del">
        <pc:chgData name="Barnes, Adam" userId="S::ab1049@student.le.ac.uk::7d28a69e-7985-4b27-be3b-d2e423394dcc" providerId="AD" clId="Web-{394166B6-4D9D-4424-96DD-02375CF38478}" dt="2021-05-03T10:27:01.200" v="0"/>
        <pc:sldMkLst>
          <pc:docMk/>
          <pc:sldMk cId="29753931" sldId="260"/>
        </pc:sldMkLst>
      </pc:sldChg>
      <pc:sldChg chg="new del">
        <pc:chgData name="Barnes, Adam" userId="S::ab1049@student.le.ac.uk::7d28a69e-7985-4b27-be3b-d2e423394dcc" providerId="AD" clId="Web-{394166B6-4D9D-4424-96DD-02375CF38478}" dt="2021-05-03T10:27:16.529" v="2"/>
        <pc:sldMkLst>
          <pc:docMk/>
          <pc:sldMk cId="1288772899" sldId="286"/>
        </pc:sldMkLst>
      </pc:sldChg>
      <pc:sldChg chg="addSp delSp modSp add replId">
        <pc:chgData name="Barnes, Adam" userId="S::ab1049@student.le.ac.uk::7d28a69e-7985-4b27-be3b-d2e423394dcc" providerId="AD" clId="Web-{394166B6-4D9D-4424-96DD-02375CF38478}" dt="2021-05-03T10:30:52.488" v="50"/>
        <pc:sldMkLst>
          <pc:docMk/>
          <pc:sldMk cId="1893702551" sldId="286"/>
        </pc:sldMkLst>
        <pc:spChg chg="add del mod">
          <ac:chgData name="Barnes, Adam" userId="S::ab1049@student.le.ac.uk::7d28a69e-7985-4b27-be3b-d2e423394dcc" providerId="AD" clId="Web-{394166B6-4D9D-4424-96DD-02375CF38478}" dt="2021-05-03T10:29:19.673" v="34"/>
          <ac:spMkLst>
            <pc:docMk/>
            <pc:sldMk cId="1893702551" sldId="286"/>
            <ac:spMk id="2" creationId="{388872FE-B5F2-4B5B-92B6-019B68D31BD8}"/>
          </ac:spMkLst>
        </pc:spChg>
        <pc:spChg chg="add del mod">
          <ac:chgData name="Barnes, Adam" userId="S::ab1049@student.le.ac.uk::7d28a69e-7985-4b27-be3b-d2e423394dcc" providerId="AD" clId="Web-{394166B6-4D9D-4424-96DD-02375CF38478}" dt="2021-05-03T10:29:34.892" v="38"/>
          <ac:spMkLst>
            <pc:docMk/>
            <pc:sldMk cId="1893702551" sldId="286"/>
            <ac:spMk id="3" creationId="{6A13D30D-FED8-4097-8044-D54D5D0D420B}"/>
          </ac:spMkLst>
        </pc:spChg>
        <pc:spChg chg="mod">
          <ac:chgData name="Barnes, Adam" userId="S::ab1049@student.le.ac.uk::7d28a69e-7985-4b27-be3b-d2e423394dcc" providerId="AD" clId="Web-{394166B6-4D9D-4424-96DD-02375CF38478}" dt="2021-05-03T10:27:52.592" v="22" actId="20577"/>
          <ac:spMkLst>
            <pc:docMk/>
            <pc:sldMk cId="1893702551" sldId="286"/>
            <ac:spMk id="11" creationId="{4D438210-7127-4A2F-B83E-E332F49C3337}"/>
          </ac:spMkLst>
        </pc:spChg>
        <pc:picChg chg="add del mod ord">
          <ac:chgData name="Barnes, Adam" userId="S::ab1049@student.le.ac.uk::7d28a69e-7985-4b27-be3b-d2e423394dcc" providerId="AD" clId="Web-{394166B6-4D9D-4424-96DD-02375CF38478}" dt="2021-05-03T10:30:52.488" v="50"/>
          <ac:picMkLst>
            <pc:docMk/>
            <pc:sldMk cId="1893702551" sldId="286"/>
            <ac:picMk id="4" creationId="{46528556-5B3C-4453-8676-D48C3E436916}"/>
          </ac:picMkLst>
        </pc:picChg>
        <pc:picChg chg="del">
          <ac:chgData name="Barnes, Adam" userId="S::ab1049@student.le.ac.uk::7d28a69e-7985-4b27-be3b-d2e423394dcc" providerId="AD" clId="Web-{394166B6-4D9D-4424-96DD-02375CF38478}" dt="2021-05-03T10:28:34.625" v="24"/>
          <ac:picMkLst>
            <pc:docMk/>
            <pc:sldMk cId="1893702551" sldId="286"/>
            <ac:picMk id="36" creationId="{01C3D4ED-EF46-44CF-ACED-99CA821CE007}"/>
          </ac:picMkLst>
        </pc:picChg>
      </pc:sldChg>
      <pc:sldChg chg="modSp add replId">
        <pc:chgData name="Barnes, Adam" userId="S::ab1049@student.le.ac.uk::7d28a69e-7985-4b27-be3b-d2e423394dcc" providerId="AD" clId="Web-{394166B6-4D9D-4424-96DD-02375CF38478}" dt="2021-05-03T10:41:49.679" v="450" actId="20577"/>
        <pc:sldMkLst>
          <pc:docMk/>
          <pc:sldMk cId="22358930" sldId="287"/>
        </pc:sldMkLst>
        <pc:spChg chg="mod">
          <ac:chgData name="Barnes, Adam" userId="S::ab1049@student.le.ac.uk::7d28a69e-7985-4b27-be3b-d2e423394dcc" providerId="AD" clId="Web-{394166B6-4D9D-4424-96DD-02375CF38478}" dt="2021-05-03T10:32:19.647" v="58" actId="20577"/>
          <ac:spMkLst>
            <pc:docMk/>
            <pc:sldMk cId="22358930" sldId="287"/>
            <ac:spMk id="5" creationId="{4F02EA47-8473-4E6C-A01A-7DA90AFB254E}"/>
          </ac:spMkLst>
        </pc:spChg>
        <pc:spChg chg="mod">
          <ac:chgData name="Barnes, Adam" userId="S::ab1049@student.le.ac.uk::7d28a69e-7985-4b27-be3b-d2e423394dcc" providerId="AD" clId="Web-{394166B6-4D9D-4424-96DD-02375CF38478}" dt="2021-05-03T10:41:49.679" v="450" actId="20577"/>
          <ac:spMkLst>
            <pc:docMk/>
            <pc:sldMk cId="22358930" sldId="287"/>
            <ac:spMk id="17" creationId="{BC482BA6-B7AF-49CA-AD18-2724EF97C0B9}"/>
          </ac:spMkLst>
        </pc:spChg>
      </pc:sldChg>
      <pc:sldChg chg="addSp delSp modSp add replId">
        <pc:chgData name="Barnes, Adam" userId="S::ab1049@student.le.ac.uk::7d28a69e-7985-4b27-be3b-d2e423394dcc" providerId="AD" clId="Web-{394166B6-4D9D-4424-96DD-02375CF38478}" dt="2021-05-03T11:15:54.550" v="924" actId="1076"/>
        <pc:sldMkLst>
          <pc:docMk/>
          <pc:sldMk cId="841427508" sldId="288"/>
        </pc:sldMkLst>
        <pc:spChg chg="add mod">
          <ac:chgData name="Barnes, Adam" userId="S::ab1049@student.le.ac.uk::7d28a69e-7985-4b27-be3b-d2e423394dcc" providerId="AD" clId="Web-{394166B6-4D9D-4424-96DD-02375CF38478}" dt="2021-05-03T11:03:56.249" v="639" actId="14100"/>
          <ac:spMkLst>
            <pc:docMk/>
            <pc:sldMk cId="841427508" sldId="288"/>
            <ac:spMk id="2" creationId="{23CF2B81-8382-4811-980B-0E2E86357E69}"/>
          </ac:spMkLst>
        </pc:spChg>
        <pc:spChg chg="add mod ord">
          <ac:chgData name="Barnes, Adam" userId="S::ab1049@student.le.ac.uk::7d28a69e-7985-4b27-be3b-d2e423394dcc" providerId="AD" clId="Web-{394166B6-4D9D-4424-96DD-02375CF38478}" dt="2021-05-03T11:05:52.987" v="663" actId="1076"/>
          <ac:spMkLst>
            <pc:docMk/>
            <pc:sldMk cId="841427508" sldId="288"/>
            <ac:spMk id="3" creationId="{B6789C9B-6D49-4F02-AE68-F1D91A5A0DC8}"/>
          </ac:spMkLst>
        </pc:spChg>
        <pc:spChg chg="add mod">
          <ac:chgData name="Barnes, Adam" userId="S::ab1049@student.le.ac.uk::7d28a69e-7985-4b27-be3b-d2e423394dcc" providerId="AD" clId="Web-{394166B6-4D9D-4424-96DD-02375CF38478}" dt="2021-05-03T11:10:48.588" v="816" actId="1076"/>
          <ac:spMkLst>
            <pc:docMk/>
            <pc:sldMk cId="841427508" sldId="288"/>
            <ac:spMk id="4" creationId="{491BD360-1580-448D-971B-3983B2F2A08C}"/>
          </ac:spMkLst>
        </pc:spChg>
        <pc:spChg chg="mod">
          <ac:chgData name="Barnes, Adam" userId="S::ab1049@student.le.ac.uk::7d28a69e-7985-4b27-be3b-d2e423394dcc" providerId="AD" clId="Web-{394166B6-4D9D-4424-96DD-02375CF38478}" dt="2021-05-03T10:42:16.695" v="467" actId="20577"/>
          <ac:spMkLst>
            <pc:docMk/>
            <pc:sldMk cId="841427508" sldId="288"/>
            <ac:spMk id="5" creationId="{4F02EA47-8473-4E6C-A01A-7DA90AFB254E}"/>
          </ac:spMkLst>
        </pc:spChg>
        <pc:spChg chg="add mod">
          <ac:chgData name="Barnes, Adam" userId="S::ab1049@student.le.ac.uk::7d28a69e-7985-4b27-be3b-d2e423394dcc" providerId="AD" clId="Web-{394166B6-4D9D-4424-96DD-02375CF38478}" dt="2021-05-03T11:10:51.682" v="817" actId="1076"/>
          <ac:spMkLst>
            <pc:docMk/>
            <pc:sldMk cId="841427508" sldId="288"/>
            <ac:spMk id="6" creationId="{FF3514B2-8E7F-4174-9294-F69FF4EE7F57}"/>
          </ac:spMkLst>
        </pc:spChg>
        <pc:spChg chg="add mod">
          <ac:chgData name="Barnes, Adam" userId="S::ab1049@student.le.ac.uk::7d28a69e-7985-4b27-be3b-d2e423394dcc" providerId="AD" clId="Web-{394166B6-4D9D-4424-96DD-02375CF38478}" dt="2021-05-03T11:04:09.687" v="643" actId="1076"/>
          <ac:spMkLst>
            <pc:docMk/>
            <pc:sldMk cId="841427508" sldId="288"/>
            <ac:spMk id="10" creationId="{5CFE6E6D-2840-4B07-9AC1-7659C4F619F4}"/>
          </ac:spMkLst>
        </pc:spChg>
        <pc:spChg chg="add mod">
          <ac:chgData name="Barnes, Adam" userId="S::ab1049@student.le.ac.uk::7d28a69e-7985-4b27-be3b-d2e423394dcc" providerId="AD" clId="Web-{394166B6-4D9D-4424-96DD-02375CF38478}" dt="2021-05-03T11:03:59.702" v="640" actId="14100"/>
          <ac:spMkLst>
            <pc:docMk/>
            <pc:sldMk cId="841427508" sldId="288"/>
            <ac:spMk id="11" creationId="{DCE5F02B-3B1F-4013-8815-9121D0ADD97D}"/>
          </ac:spMkLst>
        </pc:spChg>
        <pc:spChg chg="del">
          <ac:chgData name="Barnes, Adam" userId="S::ab1049@student.le.ac.uk::7d28a69e-7985-4b27-be3b-d2e423394dcc" providerId="AD" clId="Web-{394166B6-4D9D-4424-96DD-02375CF38478}" dt="2021-05-03T10:42:19.617" v="468"/>
          <ac:spMkLst>
            <pc:docMk/>
            <pc:sldMk cId="841427508" sldId="288"/>
            <ac:spMk id="17" creationId="{BC482BA6-B7AF-49CA-AD18-2724EF97C0B9}"/>
          </ac:spMkLst>
        </pc:spChg>
        <pc:spChg chg="add mod">
          <ac:chgData name="Barnes, Adam" userId="S::ab1049@student.le.ac.uk::7d28a69e-7985-4b27-be3b-d2e423394dcc" providerId="AD" clId="Web-{394166B6-4D9D-4424-96DD-02375CF38478}" dt="2021-05-03T11:07:33.771" v="728" actId="20577"/>
          <ac:spMkLst>
            <pc:docMk/>
            <pc:sldMk cId="841427508" sldId="288"/>
            <ac:spMk id="24" creationId="{682256E7-157E-4475-92BF-15ECA31A246D}"/>
          </ac:spMkLst>
        </pc:spChg>
        <pc:spChg chg="add mod">
          <ac:chgData name="Barnes, Adam" userId="S::ab1049@student.le.ac.uk::7d28a69e-7985-4b27-be3b-d2e423394dcc" providerId="AD" clId="Web-{394166B6-4D9D-4424-96DD-02375CF38478}" dt="2021-05-03T11:10:14.134" v="787" actId="14100"/>
          <ac:spMkLst>
            <pc:docMk/>
            <pc:sldMk cId="841427508" sldId="288"/>
            <ac:spMk id="25" creationId="{23F67D9F-555A-40B3-B70E-CF79B72B48B7}"/>
          </ac:spMkLst>
        </pc:spChg>
        <pc:spChg chg="add mod">
          <ac:chgData name="Barnes, Adam" userId="S::ab1049@student.le.ac.uk::7d28a69e-7985-4b27-be3b-d2e423394dcc" providerId="AD" clId="Web-{394166B6-4D9D-4424-96DD-02375CF38478}" dt="2021-05-03T11:10:45.291" v="815" actId="1076"/>
          <ac:spMkLst>
            <pc:docMk/>
            <pc:sldMk cId="841427508" sldId="288"/>
            <ac:spMk id="26" creationId="{04F79D94-4EBE-43CF-A833-ED237112D7E0}"/>
          </ac:spMkLst>
        </pc:spChg>
        <pc:spChg chg="add mod">
          <ac:chgData name="Barnes, Adam" userId="S::ab1049@student.le.ac.uk::7d28a69e-7985-4b27-be3b-d2e423394dcc" providerId="AD" clId="Web-{394166B6-4D9D-4424-96DD-02375CF38478}" dt="2021-05-03T11:12:34.701" v="875" actId="1076"/>
          <ac:spMkLst>
            <pc:docMk/>
            <pc:sldMk cId="841427508" sldId="288"/>
            <ac:spMk id="27" creationId="{AC675997-4BDA-4DDE-A66E-3E930FC963B5}"/>
          </ac:spMkLst>
        </pc:spChg>
        <pc:spChg chg="add mod">
          <ac:chgData name="Barnes, Adam" userId="S::ab1049@student.le.ac.uk::7d28a69e-7985-4b27-be3b-d2e423394dcc" providerId="AD" clId="Web-{394166B6-4D9D-4424-96DD-02375CF38478}" dt="2021-05-03T11:13:13.639" v="892" actId="1076"/>
          <ac:spMkLst>
            <pc:docMk/>
            <pc:sldMk cId="841427508" sldId="288"/>
            <ac:spMk id="28" creationId="{5DC20EDF-F6F1-40AD-8190-C78D994DEB6C}"/>
          </ac:spMkLst>
        </pc:spChg>
        <pc:spChg chg="add mod">
          <ac:chgData name="Barnes, Adam" userId="S::ab1049@student.le.ac.uk::7d28a69e-7985-4b27-be3b-d2e423394dcc" providerId="AD" clId="Web-{394166B6-4D9D-4424-96DD-02375CF38478}" dt="2021-05-03T11:15:54.550" v="924" actId="1076"/>
          <ac:spMkLst>
            <pc:docMk/>
            <pc:sldMk cId="841427508" sldId="288"/>
            <ac:spMk id="29" creationId="{CA65AE97-2F21-4F91-84CC-A5341D97FBBD}"/>
          </ac:spMkLst>
        </pc:spChg>
        <pc:cxnChg chg="add del">
          <ac:chgData name="Barnes, Adam" userId="S::ab1049@student.le.ac.uk::7d28a69e-7985-4b27-be3b-d2e423394dcc" providerId="AD" clId="Web-{394166B6-4D9D-4424-96DD-02375CF38478}" dt="2021-05-03T11:00:08.756" v="607"/>
          <ac:cxnSpMkLst>
            <pc:docMk/>
            <pc:sldMk cId="841427508" sldId="288"/>
            <ac:cxnSpMk id="7" creationId="{C383ED06-DDF2-4EE4-AFB0-F2DD4FF9BF6F}"/>
          </ac:cxnSpMkLst>
        </pc:cxnChg>
        <pc:cxnChg chg="add mod">
          <ac:chgData name="Barnes, Adam" userId="S::ab1049@student.le.ac.uk::7d28a69e-7985-4b27-be3b-d2e423394dcc" providerId="AD" clId="Web-{394166B6-4D9D-4424-96DD-02375CF38478}" dt="2021-05-03T11:04:17.718" v="644" actId="14100"/>
          <ac:cxnSpMkLst>
            <pc:docMk/>
            <pc:sldMk cId="841427508" sldId="288"/>
            <ac:cxnSpMk id="8" creationId="{CC2A6F9F-24C8-4EC4-B5E3-B246EC16E174}"/>
          </ac:cxnSpMkLst>
        </pc:cxnChg>
        <pc:cxnChg chg="add mod">
          <ac:chgData name="Barnes, Adam" userId="S::ab1049@student.le.ac.uk::7d28a69e-7985-4b27-be3b-d2e423394dcc" providerId="AD" clId="Web-{394166B6-4D9D-4424-96DD-02375CF38478}" dt="2021-05-03T11:02:27.543" v="629" actId="1076"/>
          <ac:cxnSpMkLst>
            <pc:docMk/>
            <pc:sldMk cId="841427508" sldId="288"/>
            <ac:cxnSpMk id="9" creationId="{28C9F79E-458D-4A6D-81F9-1A03C255418B}"/>
          </ac:cxnSpMkLst>
        </pc:cxnChg>
        <pc:cxnChg chg="add mod">
          <ac:chgData name="Barnes, Adam" userId="S::ab1049@student.le.ac.uk::7d28a69e-7985-4b27-be3b-d2e423394dcc" providerId="AD" clId="Web-{394166B6-4D9D-4424-96DD-02375CF38478}" dt="2021-05-03T11:03:04.544" v="632" actId="14100"/>
          <ac:cxnSpMkLst>
            <pc:docMk/>
            <pc:sldMk cId="841427508" sldId="288"/>
            <ac:cxnSpMk id="18" creationId="{ECA02CDB-E7E3-4401-A244-182CF7B25060}"/>
          </ac:cxnSpMkLst>
        </pc:cxnChg>
        <pc:cxnChg chg="add mod">
          <ac:chgData name="Barnes, Adam" userId="S::ab1049@student.le.ac.uk::7d28a69e-7985-4b27-be3b-d2e423394dcc" providerId="AD" clId="Web-{394166B6-4D9D-4424-96DD-02375CF38478}" dt="2021-05-03T11:04:57.126" v="649" actId="14100"/>
          <ac:cxnSpMkLst>
            <pc:docMk/>
            <pc:sldMk cId="841427508" sldId="288"/>
            <ac:cxnSpMk id="19" creationId="{BE5EBE9B-F270-458B-8CD0-9C32E0AA36FB}"/>
          </ac:cxnSpMkLst>
        </pc:cxnChg>
        <pc:cxnChg chg="add mod">
          <ac:chgData name="Barnes, Adam" userId="S::ab1049@student.le.ac.uk::7d28a69e-7985-4b27-be3b-d2e423394dcc" providerId="AD" clId="Web-{394166B6-4D9D-4424-96DD-02375CF38478}" dt="2021-05-03T11:05:31.455" v="658" actId="1076"/>
          <ac:cxnSpMkLst>
            <pc:docMk/>
            <pc:sldMk cId="841427508" sldId="288"/>
            <ac:cxnSpMk id="20" creationId="{494A564D-03A4-4256-825C-0D09C548B443}"/>
          </ac:cxnSpMkLst>
        </pc:cxnChg>
        <pc:cxnChg chg="add mod">
          <ac:chgData name="Barnes, Adam" userId="S::ab1049@student.le.ac.uk::7d28a69e-7985-4b27-be3b-d2e423394dcc" providerId="AD" clId="Web-{394166B6-4D9D-4424-96DD-02375CF38478}" dt="2021-05-03T11:05:28.642" v="657" actId="1076"/>
          <ac:cxnSpMkLst>
            <pc:docMk/>
            <pc:sldMk cId="841427508" sldId="288"/>
            <ac:cxnSpMk id="21" creationId="{6F3A1004-DBAE-4635-933E-206B56232D8D}"/>
          </ac:cxnSpMkLst>
        </pc:cxnChg>
        <pc:cxnChg chg="add mod">
          <ac:chgData name="Barnes, Adam" userId="S::ab1049@student.le.ac.uk::7d28a69e-7985-4b27-be3b-d2e423394dcc" providerId="AD" clId="Web-{394166B6-4D9D-4424-96DD-02375CF38478}" dt="2021-05-03T11:06:27.019" v="668" actId="14100"/>
          <ac:cxnSpMkLst>
            <pc:docMk/>
            <pc:sldMk cId="841427508" sldId="288"/>
            <ac:cxnSpMk id="22" creationId="{EC539182-F2B7-40F7-AF4A-185E068C4BCD}"/>
          </ac:cxnSpMkLst>
        </pc:cxnChg>
        <pc:cxnChg chg="add del mod">
          <ac:chgData name="Barnes, Adam" userId="S::ab1049@student.le.ac.uk::7d28a69e-7985-4b27-be3b-d2e423394dcc" providerId="AD" clId="Web-{394166B6-4D9D-4424-96DD-02375CF38478}" dt="2021-05-03T11:06:37.394" v="670"/>
          <ac:cxnSpMkLst>
            <pc:docMk/>
            <pc:sldMk cId="841427508" sldId="288"/>
            <ac:cxnSpMk id="23" creationId="{BA3CAB76-271C-424A-827E-DB15888505DA}"/>
          </ac:cxnSpMkLst>
        </pc:cxnChg>
      </pc:sldChg>
      <pc:sldChg chg="modSp add ord replId">
        <pc:chgData name="Barnes, Adam" userId="S::ab1049@student.le.ac.uk::7d28a69e-7985-4b27-be3b-d2e423394dcc" providerId="AD" clId="Web-{394166B6-4D9D-4424-96DD-02375CF38478}" dt="2021-05-03T12:27:26.016" v="1437" actId="20577"/>
        <pc:sldMkLst>
          <pc:docMk/>
          <pc:sldMk cId="2182030345" sldId="289"/>
        </pc:sldMkLst>
        <pc:spChg chg="mod">
          <ac:chgData name="Barnes, Adam" userId="S::ab1049@student.le.ac.uk::7d28a69e-7985-4b27-be3b-d2e423394dcc" providerId="AD" clId="Web-{394166B6-4D9D-4424-96DD-02375CF38478}" dt="2021-05-03T12:19:16.080" v="928" actId="20577"/>
          <ac:spMkLst>
            <pc:docMk/>
            <pc:sldMk cId="2182030345" sldId="289"/>
            <ac:spMk id="5" creationId="{4F02EA47-8473-4E6C-A01A-7DA90AFB254E}"/>
          </ac:spMkLst>
        </pc:spChg>
        <pc:spChg chg="mod">
          <ac:chgData name="Barnes, Adam" userId="S::ab1049@student.le.ac.uk::7d28a69e-7985-4b27-be3b-d2e423394dcc" providerId="AD" clId="Web-{394166B6-4D9D-4424-96DD-02375CF38478}" dt="2021-05-03T12:27:26.016" v="1437" actId="20577"/>
          <ac:spMkLst>
            <pc:docMk/>
            <pc:sldMk cId="2182030345" sldId="289"/>
            <ac:spMk id="17" creationId="{BC482BA6-B7AF-49CA-AD18-2724EF97C0B9}"/>
          </ac:spMkLst>
        </pc:spChg>
      </pc:sldChg>
    </pc:docChg>
  </pc:docChgLst>
  <pc:docChgLst>
    <pc:chgData name="Dharmapuri, Anjana A." userId="S::sad37@student.le.ac.uk::0780bee3-da5a-4c68-8524-3f93606c2961" providerId="AD" clId="Web-{5DD5D6C5-B6C7-4999-7642-2CD32A17437F}"/>
    <pc:docChg chg="delSld">
      <pc:chgData name="Dharmapuri, Anjana A." userId="S::sad37@student.le.ac.uk::0780bee3-da5a-4c68-8524-3f93606c2961" providerId="AD" clId="Web-{5DD5D6C5-B6C7-4999-7642-2CD32A17437F}" dt="2021-05-03T18:31:28.618" v="0"/>
      <pc:docMkLst>
        <pc:docMk/>
      </pc:docMkLst>
      <pc:sldChg chg="del">
        <pc:chgData name="Dharmapuri, Anjana A." userId="S::sad37@student.le.ac.uk::0780bee3-da5a-4c68-8524-3f93606c2961" providerId="AD" clId="Web-{5DD5D6C5-B6C7-4999-7642-2CD32A17437F}" dt="2021-05-03T18:31:28.618" v="0"/>
        <pc:sldMkLst>
          <pc:docMk/>
          <pc:sldMk cId="1220629671" sldId="282"/>
        </pc:sldMkLst>
      </pc:sldChg>
    </pc:docChg>
  </pc:docChgLst>
  <pc:docChgLst>
    <pc:chgData name="Dharmapuri, Anjana A." userId="S::sad37@student.le.ac.uk::0780bee3-da5a-4c68-8524-3f93606c2961" providerId="AD" clId="Web-{94FA5D18-6FE1-486C-876C-DCF6CCBB2C22}"/>
    <pc:docChg chg="addSld delSld modSld addMainMaster delMainMaster">
      <pc:chgData name="Dharmapuri, Anjana A." userId="S::sad37@student.le.ac.uk::0780bee3-da5a-4c68-8524-3f93606c2961" providerId="AD" clId="Web-{94FA5D18-6FE1-486C-876C-DCF6CCBB2C22}" dt="2021-05-03T00:59:26.729" v="10" actId="20577"/>
      <pc:docMkLst>
        <pc:docMk/>
      </pc:docMkLst>
      <pc:sldChg chg="modSp mod modClrScheme chgLayout">
        <pc:chgData name="Dharmapuri, Anjana A." userId="S::sad37@student.le.ac.uk::0780bee3-da5a-4c68-8524-3f93606c2961" providerId="AD" clId="Web-{94FA5D18-6FE1-486C-876C-DCF6CCBB2C22}" dt="2021-05-03T00:57:54.118" v="4"/>
        <pc:sldMkLst>
          <pc:docMk/>
          <pc:sldMk cId="1746622755" sldId="256"/>
        </pc:sldMkLst>
        <pc:spChg chg="mod ord">
          <ac:chgData name="Dharmapuri, Anjana A." userId="S::sad37@student.le.ac.uk::0780bee3-da5a-4c68-8524-3f93606c2961" providerId="AD" clId="Web-{94FA5D18-6FE1-486C-876C-DCF6CCBB2C22}" dt="2021-05-03T00:57:54.118" v="4"/>
          <ac:spMkLst>
            <pc:docMk/>
            <pc:sldMk cId="1746622755" sldId="256"/>
            <ac:spMk id="2" creationId="{1FE6EEB6-B8E8-4A1C-8005-46D8AB6FDD97}"/>
          </ac:spMkLst>
        </pc:spChg>
        <pc:spChg chg="mod ord">
          <ac:chgData name="Dharmapuri, Anjana A." userId="S::sad37@student.le.ac.uk::0780bee3-da5a-4c68-8524-3f93606c2961" providerId="AD" clId="Web-{94FA5D18-6FE1-486C-876C-DCF6CCBB2C22}" dt="2021-05-03T00:57:54.118" v="4"/>
          <ac:spMkLst>
            <pc:docMk/>
            <pc:sldMk cId="1746622755" sldId="256"/>
            <ac:spMk id="3" creationId="{79A8AF83-09B4-444F-B8EA-52F13D566F6F}"/>
          </ac:spMkLst>
        </pc:spChg>
      </pc:sldChg>
      <pc:sldChg chg="modSp mod modClrScheme chgLayout">
        <pc:chgData name="Dharmapuri, Anjana A." userId="S::sad37@student.le.ac.uk::0780bee3-da5a-4c68-8524-3f93606c2961" providerId="AD" clId="Web-{94FA5D18-6FE1-486C-876C-DCF6CCBB2C22}" dt="2021-05-03T00:57:54.118" v="4"/>
        <pc:sldMkLst>
          <pc:docMk/>
          <pc:sldMk cId="1657626694" sldId="257"/>
        </pc:sldMkLst>
        <pc:spChg chg="mod ord">
          <ac:chgData name="Dharmapuri, Anjana A." userId="S::sad37@student.le.ac.uk::0780bee3-da5a-4c68-8524-3f93606c2961" providerId="AD" clId="Web-{94FA5D18-6FE1-486C-876C-DCF6CCBB2C22}" dt="2021-05-03T00:57:54.118" v="4"/>
          <ac:spMkLst>
            <pc:docMk/>
            <pc:sldMk cId="1657626694" sldId="257"/>
            <ac:spMk id="2" creationId="{C44812B4-E973-4810-AC74-543214D0AC02}"/>
          </ac:spMkLst>
        </pc:spChg>
        <pc:spChg chg="mod ord">
          <ac:chgData name="Dharmapuri, Anjana A." userId="S::sad37@student.le.ac.uk::0780bee3-da5a-4c68-8524-3f93606c2961" providerId="AD" clId="Web-{94FA5D18-6FE1-486C-876C-DCF6CCBB2C22}" dt="2021-05-03T00:57:54.118" v="4"/>
          <ac:spMkLst>
            <pc:docMk/>
            <pc:sldMk cId="1657626694" sldId="257"/>
            <ac:spMk id="3" creationId="{312B4B58-7F7D-4139-87DF-321F69D238C1}"/>
          </ac:spMkLst>
        </pc:spChg>
      </pc:sldChg>
      <pc:sldChg chg="addSp delSp modSp mod modClrScheme delDesignElem chgLayout">
        <pc:chgData name="Dharmapuri, Anjana A." userId="S::sad37@student.le.ac.uk::0780bee3-da5a-4c68-8524-3f93606c2961" providerId="AD" clId="Web-{94FA5D18-6FE1-486C-876C-DCF6CCBB2C22}" dt="2021-05-03T00:57:54.118" v="4"/>
        <pc:sldMkLst>
          <pc:docMk/>
          <pc:sldMk cId="1445032481" sldId="258"/>
        </pc:sldMkLst>
        <pc:spChg chg="mod ord">
          <ac:chgData name="Dharmapuri, Anjana A." userId="S::sad37@student.le.ac.uk::0780bee3-da5a-4c68-8524-3f93606c2961" providerId="AD" clId="Web-{94FA5D18-6FE1-486C-876C-DCF6CCBB2C22}" dt="2021-05-03T00:57:54.118" v="4"/>
          <ac:spMkLst>
            <pc:docMk/>
            <pc:sldMk cId="1445032481" sldId="258"/>
            <ac:spMk id="11" creationId="{4D438210-7127-4A2F-B83E-E332F49C3337}"/>
          </ac:spMkLst>
        </pc:spChg>
        <pc:spChg chg="add del">
          <ac:chgData name="Dharmapuri, Anjana A." userId="S::sad37@student.le.ac.uk::0780bee3-da5a-4c68-8524-3f93606c2961" providerId="AD" clId="Web-{94FA5D18-6FE1-486C-876C-DCF6CCBB2C22}" dt="2021-05-03T00:57:54.118" v="4"/>
          <ac:spMkLst>
            <pc:docMk/>
            <pc:sldMk cId="1445032481" sldId="258"/>
            <ac:spMk id="49" creationId="{A29398BB-6F62-472B-88B2-8D942FEBFB20}"/>
          </ac:spMkLst>
        </pc:spChg>
        <pc:spChg chg="add del">
          <ac:chgData name="Dharmapuri, Anjana A." userId="S::sad37@student.le.ac.uk::0780bee3-da5a-4c68-8524-3f93606c2961" providerId="AD" clId="Web-{94FA5D18-6FE1-486C-876C-DCF6CCBB2C22}" dt="2021-05-03T00:57:54.118" v="4"/>
          <ac:spMkLst>
            <pc:docMk/>
            <pc:sldMk cId="1445032481" sldId="258"/>
            <ac:spMk id="54" creationId="{74F93062-C8C5-49C4-B90F-AA5653D572D2}"/>
          </ac:spMkLst>
        </pc:spChg>
      </pc:sldChg>
      <pc:sldChg chg="modSp mod modClrScheme chgLayout">
        <pc:chgData name="Dharmapuri, Anjana A." userId="S::sad37@student.le.ac.uk::0780bee3-da5a-4c68-8524-3f93606c2961" providerId="AD" clId="Web-{94FA5D18-6FE1-486C-876C-DCF6CCBB2C22}" dt="2021-05-03T00:57:54.118" v="4"/>
        <pc:sldMkLst>
          <pc:docMk/>
          <pc:sldMk cId="2799655761" sldId="259"/>
        </pc:sldMkLst>
        <pc:spChg chg="mod ord">
          <ac:chgData name="Dharmapuri, Anjana A." userId="S::sad37@student.le.ac.uk::0780bee3-da5a-4c68-8524-3f93606c2961" providerId="AD" clId="Web-{94FA5D18-6FE1-486C-876C-DCF6CCBB2C22}" dt="2021-05-03T00:57:54.118" v="4"/>
          <ac:spMkLst>
            <pc:docMk/>
            <pc:sldMk cId="2799655761" sldId="259"/>
            <ac:spMk id="2" creationId="{F42F0050-F23F-4622-AAA1-D72780B3A359}"/>
          </ac:spMkLst>
        </pc:spChg>
        <pc:spChg chg="mod ord">
          <ac:chgData name="Dharmapuri, Anjana A." userId="S::sad37@student.le.ac.uk::0780bee3-da5a-4c68-8524-3f93606c2961" providerId="AD" clId="Web-{94FA5D18-6FE1-486C-876C-DCF6CCBB2C22}" dt="2021-05-03T00:57:54.118" v="4"/>
          <ac:spMkLst>
            <pc:docMk/>
            <pc:sldMk cId="2799655761" sldId="259"/>
            <ac:spMk id="3" creationId="{3069D923-9B6A-464E-A73B-632F754CEDEB}"/>
          </ac:spMkLst>
        </pc:spChg>
      </pc:sldChg>
      <pc:sldChg chg="modSp mod modClrScheme chgLayout">
        <pc:chgData name="Dharmapuri, Anjana A." userId="S::sad37@student.le.ac.uk::0780bee3-da5a-4c68-8524-3f93606c2961" providerId="AD" clId="Web-{94FA5D18-6FE1-486C-876C-DCF6CCBB2C22}" dt="2021-05-03T00:57:54.118" v="4"/>
        <pc:sldMkLst>
          <pc:docMk/>
          <pc:sldMk cId="29753931" sldId="260"/>
        </pc:sldMkLst>
        <pc:spChg chg="mod ord">
          <ac:chgData name="Dharmapuri, Anjana A." userId="S::sad37@student.le.ac.uk::0780bee3-da5a-4c68-8524-3f93606c2961" providerId="AD" clId="Web-{94FA5D18-6FE1-486C-876C-DCF6CCBB2C22}" dt="2021-05-03T00:57:54.118" v="4"/>
          <ac:spMkLst>
            <pc:docMk/>
            <pc:sldMk cId="29753931" sldId="260"/>
            <ac:spMk id="2" creationId="{F74A9BC1-D371-4FDE-9258-C2457CEB05E4}"/>
          </ac:spMkLst>
        </pc:spChg>
        <pc:spChg chg="mod ord">
          <ac:chgData name="Dharmapuri, Anjana A." userId="S::sad37@student.le.ac.uk::0780bee3-da5a-4c68-8524-3f93606c2961" providerId="AD" clId="Web-{94FA5D18-6FE1-486C-876C-DCF6CCBB2C22}" dt="2021-05-03T00:57:54.118" v="4"/>
          <ac:spMkLst>
            <pc:docMk/>
            <pc:sldMk cId="29753931" sldId="260"/>
            <ac:spMk id="3" creationId="{12A31F91-C156-4210-AA68-21284D3CCDB7}"/>
          </ac:spMkLst>
        </pc:spChg>
      </pc:sldChg>
      <pc:sldChg chg="addSp modSp mod setBg modClrScheme chgLayout">
        <pc:chgData name="Dharmapuri, Anjana A." userId="S::sad37@student.le.ac.uk::0780bee3-da5a-4c68-8524-3f93606c2961" providerId="AD" clId="Web-{94FA5D18-6FE1-486C-876C-DCF6CCBB2C22}" dt="2021-05-03T00:59:26.729" v="10" actId="20577"/>
        <pc:sldMkLst>
          <pc:docMk/>
          <pc:sldMk cId="3035301959" sldId="261"/>
        </pc:sldMkLst>
        <pc:spChg chg="mod ord">
          <ac:chgData name="Dharmapuri, Anjana A." userId="S::sad37@student.le.ac.uk::0780bee3-da5a-4c68-8524-3f93606c2961" providerId="AD" clId="Web-{94FA5D18-6FE1-486C-876C-DCF6CCBB2C22}" dt="2021-05-03T00:59:26.729" v="10" actId="20577"/>
          <ac:spMkLst>
            <pc:docMk/>
            <pc:sldMk cId="3035301959" sldId="261"/>
            <ac:spMk id="2" creationId="{56514314-A269-48B4-A376-17E855C866AA}"/>
          </ac:spMkLst>
        </pc:spChg>
        <pc:spChg chg="mod ord">
          <ac:chgData name="Dharmapuri, Anjana A." userId="S::sad37@student.le.ac.uk::0780bee3-da5a-4c68-8524-3f93606c2961" providerId="AD" clId="Web-{94FA5D18-6FE1-486C-876C-DCF6CCBB2C22}" dt="2021-05-03T00:59:05.010" v="7"/>
          <ac:spMkLst>
            <pc:docMk/>
            <pc:sldMk cId="3035301959" sldId="261"/>
            <ac:spMk id="3" creationId="{199F985F-FC01-41BE-A9CE-2398E6D12499}"/>
          </ac:spMkLst>
        </pc:spChg>
        <pc:spChg chg="add">
          <ac:chgData name="Dharmapuri, Anjana A." userId="S::sad37@student.le.ac.uk::0780bee3-da5a-4c68-8524-3f93606c2961" providerId="AD" clId="Web-{94FA5D18-6FE1-486C-876C-DCF6CCBB2C22}" dt="2021-05-03T00:59:05.010" v="7"/>
          <ac:spMkLst>
            <pc:docMk/>
            <pc:sldMk cId="3035301959" sldId="261"/>
            <ac:spMk id="8" creationId="{33CD251C-A887-4D2F-925B-FC097198538B}"/>
          </ac:spMkLst>
        </pc:spChg>
        <pc:spChg chg="add">
          <ac:chgData name="Dharmapuri, Anjana A." userId="S::sad37@student.le.ac.uk::0780bee3-da5a-4c68-8524-3f93606c2961" providerId="AD" clId="Web-{94FA5D18-6FE1-486C-876C-DCF6CCBB2C22}" dt="2021-05-03T00:59:05.010" v="7"/>
          <ac:spMkLst>
            <pc:docMk/>
            <pc:sldMk cId="3035301959" sldId="261"/>
            <ac:spMk id="10" creationId="{3B2069EE-A08E-44F0-B3F9-3CF8CC2DCAD5}"/>
          </ac:spMkLst>
        </pc:spChg>
        <pc:grpChg chg="add">
          <ac:chgData name="Dharmapuri, Anjana A." userId="S::sad37@student.le.ac.uk::0780bee3-da5a-4c68-8524-3f93606c2961" providerId="AD" clId="Web-{94FA5D18-6FE1-486C-876C-DCF6CCBB2C22}" dt="2021-05-03T00:59:05.010" v="7"/>
          <ac:grpSpMkLst>
            <pc:docMk/>
            <pc:sldMk cId="3035301959" sldId="261"/>
            <ac:grpSpMk id="12" creationId="{E12BF2FB-8A96-4B53-86A0-04755C545EB8}"/>
          </ac:grpSpMkLst>
        </pc:grpChg>
      </pc:sldChg>
      <pc:sldChg chg="addSp delSp modSp mod modClrScheme delDesignElem chgLayout">
        <pc:chgData name="Dharmapuri, Anjana A." userId="S::sad37@student.le.ac.uk::0780bee3-da5a-4c68-8524-3f93606c2961" providerId="AD" clId="Web-{94FA5D18-6FE1-486C-876C-DCF6CCBB2C22}" dt="2021-05-03T00:57:54.118" v="4"/>
        <pc:sldMkLst>
          <pc:docMk/>
          <pc:sldMk cId="3853564703" sldId="262"/>
        </pc:sldMkLst>
        <pc:spChg chg="mod ord">
          <ac:chgData name="Dharmapuri, Anjana A." userId="S::sad37@student.le.ac.uk::0780bee3-da5a-4c68-8524-3f93606c2961" providerId="AD" clId="Web-{94FA5D18-6FE1-486C-876C-DCF6CCBB2C22}" dt="2021-05-03T00:57:54.118" v="4"/>
          <ac:spMkLst>
            <pc:docMk/>
            <pc:sldMk cId="3853564703" sldId="262"/>
            <ac:spMk id="2" creationId="{D6F6C5D2-68EB-4E89-8593-F0ECAC49D200}"/>
          </ac:spMkLst>
        </pc:spChg>
        <pc:spChg chg="add del">
          <ac:chgData name="Dharmapuri, Anjana A." userId="S::sad37@student.le.ac.uk::0780bee3-da5a-4c68-8524-3f93606c2961" providerId="AD" clId="Web-{94FA5D18-6FE1-486C-876C-DCF6CCBB2C22}" dt="2021-05-03T00:57:54.118" v="4"/>
          <ac:spMkLst>
            <pc:docMk/>
            <pc:sldMk cId="3853564703" sldId="262"/>
            <ac:spMk id="104" creationId="{A29398BB-6F62-472B-88B2-8D942FEBFB20}"/>
          </ac:spMkLst>
        </pc:spChg>
        <pc:spChg chg="add del">
          <ac:chgData name="Dharmapuri, Anjana A." userId="S::sad37@student.le.ac.uk::0780bee3-da5a-4c68-8524-3f93606c2961" providerId="AD" clId="Web-{94FA5D18-6FE1-486C-876C-DCF6CCBB2C22}" dt="2021-05-03T00:57:54.118" v="4"/>
          <ac:spMkLst>
            <pc:docMk/>
            <pc:sldMk cId="3853564703" sldId="262"/>
            <ac:spMk id="106" creationId="{74F93062-C8C5-49C4-B90F-AA5653D572D2}"/>
          </ac:spMkLst>
        </pc:spChg>
        <pc:picChg chg="mod ord">
          <ac:chgData name="Dharmapuri, Anjana A." userId="S::sad37@student.le.ac.uk::0780bee3-da5a-4c68-8524-3f93606c2961" providerId="AD" clId="Web-{94FA5D18-6FE1-486C-876C-DCF6CCBB2C22}" dt="2021-05-03T00:57:54.118" v="4"/>
          <ac:picMkLst>
            <pc:docMk/>
            <pc:sldMk cId="3853564703" sldId="262"/>
            <ac:picMk id="5" creationId="{52DC3125-A34C-6A4D-B2D7-85B4A233BDC7}"/>
          </ac:picMkLst>
        </pc:picChg>
      </pc:sldChg>
      <pc:sldChg chg="addSp delSp modSp mod modClrScheme delDesignElem chgLayout">
        <pc:chgData name="Dharmapuri, Anjana A." userId="S::sad37@student.le.ac.uk::0780bee3-da5a-4c68-8524-3f93606c2961" providerId="AD" clId="Web-{94FA5D18-6FE1-486C-876C-DCF6CCBB2C22}" dt="2021-05-03T00:57:54.118" v="4"/>
        <pc:sldMkLst>
          <pc:docMk/>
          <pc:sldMk cId="269028755" sldId="263"/>
        </pc:sldMkLst>
        <pc:spChg chg="mod ord">
          <ac:chgData name="Dharmapuri, Anjana A." userId="S::sad37@student.le.ac.uk::0780bee3-da5a-4c68-8524-3f93606c2961" providerId="AD" clId="Web-{94FA5D18-6FE1-486C-876C-DCF6CCBB2C22}" dt="2021-05-03T00:57:54.118" v="4"/>
          <ac:spMkLst>
            <pc:docMk/>
            <pc:sldMk cId="269028755" sldId="263"/>
            <ac:spMk id="2" creationId="{8617F5E4-5F19-48BC-8721-F67963097829}"/>
          </ac:spMkLst>
        </pc:spChg>
        <pc:spChg chg="add del">
          <ac:chgData name="Dharmapuri, Anjana A." userId="S::sad37@student.le.ac.uk::0780bee3-da5a-4c68-8524-3f93606c2961" providerId="AD" clId="Web-{94FA5D18-6FE1-486C-876C-DCF6CCBB2C22}" dt="2021-05-03T00:57:54.118" v="4"/>
          <ac:spMkLst>
            <pc:docMk/>
            <pc:sldMk cId="269028755" sldId="263"/>
            <ac:spMk id="84" creationId="{33CD251C-A887-4D2F-925B-FC097198538B}"/>
          </ac:spMkLst>
        </pc:spChg>
        <pc:spChg chg="add del">
          <ac:chgData name="Dharmapuri, Anjana A." userId="S::sad37@student.le.ac.uk::0780bee3-da5a-4c68-8524-3f93606c2961" providerId="AD" clId="Web-{94FA5D18-6FE1-486C-876C-DCF6CCBB2C22}" dt="2021-05-03T00:57:54.118" v="4"/>
          <ac:spMkLst>
            <pc:docMk/>
            <pc:sldMk cId="269028755" sldId="263"/>
            <ac:spMk id="85" creationId="{B19D093C-27FB-4032-B282-42C4563F257C}"/>
          </ac:spMkLst>
        </pc:spChg>
        <pc:grpChg chg="add del">
          <ac:chgData name="Dharmapuri, Anjana A." userId="S::sad37@student.le.ac.uk::0780bee3-da5a-4c68-8524-3f93606c2961" providerId="AD" clId="Web-{94FA5D18-6FE1-486C-876C-DCF6CCBB2C22}" dt="2021-05-03T00:57:54.118" v="4"/>
          <ac:grpSpMkLst>
            <pc:docMk/>
            <pc:sldMk cId="269028755" sldId="263"/>
            <ac:grpSpMk id="86" creationId="{35EE815E-1BD3-4777-B652-6D98825BF66B}"/>
          </ac:grpSpMkLst>
        </pc:grpChg>
        <pc:picChg chg="mod ord">
          <ac:chgData name="Dharmapuri, Anjana A." userId="S::sad37@student.le.ac.uk::0780bee3-da5a-4c68-8524-3f93606c2961" providerId="AD" clId="Web-{94FA5D18-6FE1-486C-876C-DCF6CCBB2C22}" dt="2021-05-03T00:57:54.118" v="4"/>
          <ac:picMkLst>
            <pc:docMk/>
            <pc:sldMk cId="269028755" sldId="263"/>
            <ac:picMk id="13" creationId="{94687B76-9A6C-BD43-9DB0-D72C7488DBCB}"/>
          </ac:picMkLst>
        </pc:picChg>
      </pc:sldChg>
      <pc:sldChg chg="addSp delSp modSp mod modClrScheme delDesignElem chgLayout">
        <pc:chgData name="Dharmapuri, Anjana A." userId="S::sad37@student.le.ac.uk::0780bee3-da5a-4c68-8524-3f93606c2961" providerId="AD" clId="Web-{94FA5D18-6FE1-486C-876C-DCF6CCBB2C22}" dt="2021-05-03T00:57:54.118" v="4"/>
        <pc:sldMkLst>
          <pc:docMk/>
          <pc:sldMk cId="2466524049" sldId="265"/>
        </pc:sldMkLst>
        <pc:spChg chg="mod ord">
          <ac:chgData name="Dharmapuri, Anjana A." userId="S::sad37@student.le.ac.uk::0780bee3-da5a-4c68-8524-3f93606c2961" providerId="AD" clId="Web-{94FA5D18-6FE1-486C-876C-DCF6CCBB2C22}" dt="2021-05-03T00:57:54.118" v="4"/>
          <ac:spMkLst>
            <pc:docMk/>
            <pc:sldMk cId="2466524049" sldId="265"/>
            <ac:spMk id="2" creationId="{FEF0F755-DF38-D949-B904-F79E6BBCC57E}"/>
          </ac:spMkLst>
        </pc:spChg>
        <pc:spChg chg="mod ord">
          <ac:chgData name="Dharmapuri, Anjana A." userId="S::sad37@student.le.ac.uk::0780bee3-da5a-4c68-8524-3f93606c2961" providerId="AD" clId="Web-{94FA5D18-6FE1-486C-876C-DCF6CCBB2C22}" dt="2021-05-03T00:57:54.118" v="4"/>
          <ac:spMkLst>
            <pc:docMk/>
            <pc:sldMk cId="2466524049" sldId="265"/>
            <ac:spMk id="3" creationId="{DD31F78B-6872-294F-AF52-509ADD4559D8}"/>
          </ac:spMkLst>
        </pc:spChg>
        <pc:spChg chg="add del">
          <ac:chgData name="Dharmapuri, Anjana A." userId="S::sad37@student.le.ac.uk::0780bee3-da5a-4c68-8524-3f93606c2961" providerId="AD" clId="Web-{94FA5D18-6FE1-486C-876C-DCF6CCBB2C22}" dt="2021-05-03T00:57:54.118" v="4"/>
          <ac:spMkLst>
            <pc:docMk/>
            <pc:sldMk cId="2466524049" sldId="265"/>
            <ac:spMk id="85" creationId="{33CD251C-A887-4D2F-925B-FC097198538B}"/>
          </ac:spMkLst>
        </pc:spChg>
        <pc:spChg chg="add del">
          <ac:chgData name="Dharmapuri, Anjana A." userId="S::sad37@student.le.ac.uk::0780bee3-da5a-4c68-8524-3f93606c2961" providerId="AD" clId="Web-{94FA5D18-6FE1-486C-876C-DCF6CCBB2C22}" dt="2021-05-03T00:57:54.118" v="4"/>
          <ac:spMkLst>
            <pc:docMk/>
            <pc:sldMk cId="2466524049" sldId="265"/>
            <ac:spMk id="87" creationId="{B19D093C-27FB-4032-B282-42C4563F257C}"/>
          </ac:spMkLst>
        </pc:spChg>
        <pc:grpChg chg="add del">
          <ac:chgData name="Dharmapuri, Anjana A." userId="S::sad37@student.le.ac.uk::0780bee3-da5a-4c68-8524-3f93606c2961" providerId="AD" clId="Web-{94FA5D18-6FE1-486C-876C-DCF6CCBB2C22}" dt="2021-05-03T00:57:54.118" v="4"/>
          <ac:grpSpMkLst>
            <pc:docMk/>
            <pc:sldMk cId="2466524049" sldId="265"/>
            <ac:grpSpMk id="89" creationId="{35EE815E-1BD3-4777-B652-6D98825BF66B}"/>
          </ac:grpSpMkLst>
        </pc:grpChg>
      </pc:sldChg>
      <pc:sldChg chg="addSp delSp modSp mod modClrScheme delDesignElem chgLayout">
        <pc:chgData name="Dharmapuri, Anjana A." userId="S::sad37@student.le.ac.uk::0780bee3-da5a-4c68-8524-3f93606c2961" providerId="AD" clId="Web-{94FA5D18-6FE1-486C-876C-DCF6CCBB2C22}" dt="2021-05-03T00:57:54.118" v="4"/>
        <pc:sldMkLst>
          <pc:docMk/>
          <pc:sldMk cId="336113516" sldId="266"/>
        </pc:sldMkLst>
        <pc:spChg chg="mod ord">
          <ac:chgData name="Dharmapuri, Anjana A." userId="S::sad37@student.le.ac.uk::0780bee3-da5a-4c68-8524-3f93606c2961" providerId="AD" clId="Web-{94FA5D18-6FE1-486C-876C-DCF6CCBB2C22}" dt="2021-05-03T00:57:54.118" v="4"/>
          <ac:spMkLst>
            <pc:docMk/>
            <pc:sldMk cId="336113516" sldId="266"/>
            <ac:spMk id="2" creationId="{DAA74092-65E0-8645-935A-FC24D1F1B217}"/>
          </ac:spMkLst>
        </pc:spChg>
        <pc:spChg chg="mod ord">
          <ac:chgData name="Dharmapuri, Anjana A." userId="S::sad37@student.le.ac.uk::0780bee3-da5a-4c68-8524-3f93606c2961" providerId="AD" clId="Web-{94FA5D18-6FE1-486C-876C-DCF6CCBB2C22}" dt="2021-05-03T00:57:54.118" v="4"/>
          <ac:spMkLst>
            <pc:docMk/>
            <pc:sldMk cId="336113516" sldId="266"/>
            <ac:spMk id="3" creationId="{103FD6E7-1D18-7340-ADBB-45039E8075F2}"/>
          </ac:spMkLst>
        </pc:spChg>
        <pc:spChg chg="add del">
          <ac:chgData name="Dharmapuri, Anjana A." userId="S::sad37@student.le.ac.uk::0780bee3-da5a-4c68-8524-3f93606c2961" providerId="AD" clId="Web-{94FA5D18-6FE1-486C-876C-DCF6CCBB2C22}" dt="2021-05-03T00:57:54.118" v="4"/>
          <ac:spMkLst>
            <pc:docMk/>
            <pc:sldMk cId="336113516" sldId="266"/>
            <ac:spMk id="91" creationId="{33CD251C-A887-4D2F-925B-FC097198538B}"/>
          </ac:spMkLst>
        </pc:spChg>
        <pc:spChg chg="add del">
          <ac:chgData name="Dharmapuri, Anjana A." userId="S::sad37@student.le.ac.uk::0780bee3-da5a-4c68-8524-3f93606c2961" providerId="AD" clId="Web-{94FA5D18-6FE1-486C-876C-DCF6CCBB2C22}" dt="2021-05-03T00:57:54.118" v="4"/>
          <ac:spMkLst>
            <pc:docMk/>
            <pc:sldMk cId="336113516" sldId="266"/>
            <ac:spMk id="93" creationId="{B19D093C-27FB-4032-B282-42C4563F257C}"/>
          </ac:spMkLst>
        </pc:spChg>
        <pc:grpChg chg="add del">
          <ac:chgData name="Dharmapuri, Anjana A." userId="S::sad37@student.le.ac.uk::0780bee3-da5a-4c68-8524-3f93606c2961" providerId="AD" clId="Web-{94FA5D18-6FE1-486C-876C-DCF6CCBB2C22}" dt="2021-05-03T00:57:54.118" v="4"/>
          <ac:grpSpMkLst>
            <pc:docMk/>
            <pc:sldMk cId="336113516" sldId="266"/>
            <ac:grpSpMk id="95" creationId="{35EE815E-1BD3-4777-B652-6D98825BF66B}"/>
          </ac:grpSpMkLst>
        </pc:grpChg>
      </pc:sldChg>
      <pc:sldChg chg="addSp delSp modSp mod modClrScheme delDesignElem chgLayout">
        <pc:chgData name="Dharmapuri, Anjana A." userId="S::sad37@student.le.ac.uk::0780bee3-da5a-4c68-8524-3f93606c2961" providerId="AD" clId="Web-{94FA5D18-6FE1-486C-876C-DCF6CCBB2C22}" dt="2021-05-03T00:57:54.118" v="4"/>
        <pc:sldMkLst>
          <pc:docMk/>
          <pc:sldMk cId="132776923" sldId="267"/>
        </pc:sldMkLst>
        <pc:spChg chg="mod ord">
          <ac:chgData name="Dharmapuri, Anjana A." userId="S::sad37@student.le.ac.uk::0780bee3-da5a-4c68-8524-3f93606c2961" providerId="AD" clId="Web-{94FA5D18-6FE1-486C-876C-DCF6CCBB2C22}" dt="2021-05-03T00:57:54.118" v="4"/>
          <ac:spMkLst>
            <pc:docMk/>
            <pc:sldMk cId="132776923" sldId="267"/>
            <ac:spMk id="2" creationId="{46581ACA-7124-A64B-9373-CFE9C9E73974}"/>
          </ac:spMkLst>
        </pc:spChg>
        <pc:spChg chg="add del">
          <ac:chgData name="Dharmapuri, Anjana A." userId="S::sad37@student.le.ac.uk::0780bee3-da5a-4c68-8524-3f93606c2961" providerId="AD" clId="Web-{94FA5D18-6FE1-486C-876C-DCF6CCBB2C22}" dt="2021-05-03T00:57:54.118" v="4"/>
          <ac:spMkLst>
            <pc:docMk/>
            <pc:sldMk cId="132776923" sldId="267"/>
            <ac:spMk id="27" creationId="{16F9E488-0718-4E1E-9D12-26779F606252}"/>
          </ac:spMkLst>
        </pc:spChg>
        <pc:spChg chg="add del">
          <ac:chgData name="Dharmapuri, Anjana A." userId="S::sad37@student.le.ac.uk::0780bee3-da5a-4c68-8524-3f93606c2961" providerId="AD" clId="Web-{94FA5D18-6FE1-486C-876C-DCF6CCBB2C22}" dt="2021-05-03T00:57:54.118" v="4"/>
          <ac:spMkLst>
            <pc:docMk/>
            <pc:sldMk cId="132776923" sldId="267"/>
            <ac:spMk id="29" creationId="{CE708407-D01D-4E57-8998-FF799DBC3788}"/>
          </ac:spMkLst>
        </pc:spChg>
        <pc:grpChg chg="add del">
          <ac:chgData name="Dharmapuri, Anjana A." userId="S::sad37@student.le.ac.uk::0780bee3-da5a-4c68-8524-3f93606c2961" providerId="AD" clId="Web-{94FA5D18-6FE1-486C-876C-DCF6CCBB2C22}" dt="2021-05-03T00:57:54.118" v="4"/>
          <ac:grpSpMkLst>
            <pc:docMk/>
            <pc:sldMk cId="132776923" sldId="267"/>
            <ac:grpSpMk id="31" creationId="{7F963B07-5C9E-478C-A53E-B6F5B4A78933}"/>
          </ac:grpSpMkLst>
        </pc:grpChg>
        <pc:picChg chg="mod ord">
          <ac:chgData name="Dharmapuri, Anjana A." userId="S::sad37@student.le.ac.uk::0780bee3-da5a-4c68-8524-3f93606c2961" providerId="AD" clId="Web-{94FA5D18-6FE1-486C-876C-DCF6CCBB2C22}" dt="2021-05-03T00:57:54.118" v="4"/>
          <ac:picMkLst>
            <pc:docMk/>
            <pc:sldMk cId="132776923" sldId="267"/>
            <ac:picMk id="5" creationId="{94355C39-2DB4-E34D-B432-AAE0A0B4A8DB}"/>
          </ac:picMkLst>
        </pc:picChg>
      </pc:sldChg>
      <pc:sldChg chg="addSp delSp modSp mod modClrScheme delDesignElem chgLayout">
        <pc:chgData name="Dharmapuri, Anjana A." userId="S::sad37@student.le.ac.uk::0780bee3-da5a-4c68-8524-3f93606c2961" providerId="AD" clId="Web-{94FA5D18-6FE1-486C-876C-DCF6CCBB2C22}" dt="2021-05-03T00:57:54.118" v="4"/>
        <pc:sldMkLst>
          <pc:docMk/>
          <pc:sldMk cId="4058892617" sldId="268"/>
        </pc:sldMkLst>
        <pc:spChg chg="mod ord">
          <ac:chgData name="Dharmapuri, Anjana A." userId="S::sad37@student.le.ac.uk::0780bee3-da5a-4c68-8524-3f93606c2961" providerId="AD" clId="Web-{94FA5D18-6FE1-486C-876C-DCF6CCBB2C22}" dt="2021-05-03T00:57:54.118" v="4"/>
          <ac:spMkLst>
            <pc:docMk/>
            <pc:sldMk cId="4058892617" sldId="268"/>
            <ac:spMk id="2" creationId="{E08BE2E5-2F4A-A849-8FA2-8B78A562CEB0}"/>
          </ac:spMkLst>
        </pc:spChg>
        <pc:spChg chg="add del">
          <ac:chgData name="Dharmapuri, Anjana A." userId="S::sad37@student.le.ac.uk::0780bee3-da5a-4c68-8524-3f93606c2961" providerId="AD" clId="Web-{94FA5D18-6FE1-486C-876C-DCF6CCBB2C22}" dt="2021-05-03T00:57:54.118" v="4"/>
          <ac:spMkLst>
            <pc:docMk/>
            <pc:sldMk cId="4058892617" sldId="268"/>
            <ac:spMk id="37" creationId="{33CD251C-A887-4D2F-925B-FC097198538B}"/>
          </ac:spMkLst>
        </pc:spChg>
        <pc:spChg chg="add del">
          <ac:chgData name="Dharmapuri, Anjana A." userId="S::sad37@student.le.ac.uk::0780bee3-da5a-4c68-8524-3f93606c2961" providerId="AD" clId="Web-{94FA5D18-6FE1-486C-876C-DCF6CCBB2C22}" dt="2021-05-03T00:57:54.118" v="4"/>
          <ac:spMkLst>
            <pc:docMk/>
            <pc:sldMk cId="4058892617" sldId="268"/>
            <ac:spMk id="39" creationId="{B19D093C-27FB-4032-B282-42C4563F257C}"/>
          </ac:spMkLst>
        </pc:spChg>
        <pc:grpChg chg="add del">
          <ac:chgData name="Dharmapuri, Anjana A." userId="S::sad37@student.le.ac.uk::0780bee3-da5a-4c68-8524-3f93606c2961" providerId="AD" clId="Web-{94FA5D18-6FE1-486C-876C-DCF6CCBB2C22}" dt="2021-05-03T00:57:54.118" v="4"/>
          <ac:grpSpMkLst>
            <pc:docMk/>
            <pc:sldMk cId="4058892617" sldId="268"/>
            <ac:grpSpMk id="41" creationId="{35EE815E-1BD3-4777-B652-6D98825BF66B}"/>
          </ac:grpSpMkLst>
        </pc:grpChg>
        <pc:picChg chg="mod ord">
          <ac:chgData name="Dharmapuri, Anjana A." userId="S::sad37@student.le.ac.uk::0780bee3-da5a-4c68-8524-3f93606c2961" providerId="AD" clId="Web-{94FA5D18-6FE1-486C-876C-DCF6CCBB2C22}" dt="2021-05-03T00:57:54.118" v="4"/>
          <ac:picMkLst>
            <pc:docMk/>
            <pc:sldMk cId="4058892617" sldId="268"/>
            <ac:picMk id="5" creationId="{A717A51B-D5ED-D341-81C8-9D44D0025FF8}"/>
          </ac:picMkLst>
        </pc:picChg>
      </pc:sldChg>
      <pc:sldChg chg="addSp delSp modSp mod modClrScheme delDesignElem chgLayout">
        <pc:chgData name="Dharmapuri, Anjana A." userId="S::sad37@student.le.ac.uk::0780bee3-da5a-4c68-8524-3f93606c2961" providerId="AD" clId="Web-{94FA5D18-6FE1-486C-876C-DCF6CCBB2C22}" dt="2021-05-03T00:57:54.118" v="4"/>
        <pc:sldMkLst>
          <pc:docMk/>
          <pc:sldMk cId="1599135535" sldId="269"/>
        </pc:sldMkLst>
        <pc:spChg chg="mod ord">
          <ac:chgData name="Dharmapuri, Anjana A." userId="S::sad37@student.le.ac.uk::0780bee3-da5a-4c68-8524-3f93606c2961" providerId="AD" clId="Web-{94FA5D18-6FE1-486C-876C-DCF6CCBB2C22}" dt="2021-05-03T00:57:54.118" v="4"/>
          <ac:spMkLst>
            <pc:docMk/>
            <pc:sldMk cId="1599135535" sldId="269"/>
            <ac:spMk id="2" creationId="{952F50A2-0416-4981-AA0B-9511D3D4C1E9}"/>
          </ac:spMkLst>
        </pc:spChg>
        <pc:spChg chg="add del">
          <ac:chgData name="Dharmapuri, Anjana A." userId="S::sad37@student.le.ac.uk::0780bee3-da5a-4c68-8524-3f93606c2961" providerId="AD" clId="Web-{94FA5D18-6FE1-486C-876C-DCF6CCBB2C22}" dt="2021-05-03T00:57:54.118" v="4"/>
          <ac:spMkLst>
            <pc:docMk/>
            <pc:sldMk cId="1599135535" sldId="269"/>
            <ac:spMk id="93" creationId="{A29398BB-6F62-472B-88B2-8D942FEBFB20}"/>
          </ac:spMkLst>
        </pc:spChg>
        <pc:spChg chg="add del">
          <ac:chgData name="Dharmapuri, Anjana A." userId="S::sad37@student.le.ac.uk::0780bee3-da5a-4c68-8524-3f93606c2961" providerId="AD" clId="Web-{94FA5D18-6FE1-486C-876C-DCF6CCBB2C22}" dt="2021-05-03T00:57:54.118" v="4"/>
          <ac:spMkLst>
            <pc:docMk/>
            <pc:sldMk cId="1599135535" sldId="269"/>
            <ac:spMk id="95" creationId="{74F93062-C8C5-49C4-B90F-AA5653D572D2}"/>
          </ac:spMkLst>
        </pc:spChg>
        <pc:picChg chg="mod ord">
          <ac:chgData name="Dharmapuri, Anjana A." userId="S::sad37@student.le.ac.uk::0780bee3-da5a-4c68-8524-3f93606c2961" providerId="AD" clId="Web-{94FA5D18-6FE1-486C-876C-DCF6CCBB2C22}" dt="2021-05-03T00:57:54.118" v="4"/>
          <ac:picMkLst>
            <pc:docMk/>
            <pc:sldMk cId="1599135535" sldId="269"/>
            <ac:picMk id="1026" creationId="{55A9FCC9-B020-E84E-8712-86FCC3CD7C7E}"/>
          </ac:picMkLst>
        </pc:picChg>
      </pc:sldChg>
      <pc:sldChg chg="addSp delSp modSp mod modClrScheme delDesignElem chgLayout">
        <pc:chgData name="Dharmapuri, Anjana A." userId="S::sad37@student.le.ac.uk::0780bee3-da5a-4c68-8524-3f93606c2961" providerId="AD" clId="Web-{94FA5D18-6FE1-486C-876C-DCF6CCBB2C22}" dt="2021-05-03T00:57:54.118" v="4"/>
        <pc:sldMkLst>
          <pc:docMk/>
          <pc:sldMk cId="223855844" sldId="270"/>
        </pc:sldMkLst>
        <pc:spChg chg="mod ord">
          <ac:chgData name="Dharmapuri, Anjana A." userId="S::sad37@student.le.ac.uk::0780bee3-da5a-4c68-8524-3f93606c2961" providerId="AD" clId="Web-{94FA5D18-6FE1-486C-876C-DCF6CCBB2C22}" dt="2021-05-03T00:57:54.118" v="4"/>
          <ac:spMkLst>
            <pc:docMk/>
            <pc:sldMk cId="223855844" sldId="270"/>
            <ac:spMk id="2" creationId="{378A0776-E528-654D-B7BF-4CDCFB1DF56E}"/>
          </ac:spMkLst>
        </pc:spChg>
        <pc:spChg chg="add del">
          <ac:chgData name="Dharmapuri, Anjana A." userId="S::sad37@student.le.ac.uk::0780bee3-da5a-4c68-8524-3f93606c2961" providerId="AD" clId="Web-{94FA5D18-6FE1-486C-876C-DCF6CCBB2C22}" dt="2021-05-03T00:57:54.118" v="4"/>
          <ac:spMkLst>
            <pc:docMk/>
            <pc:sldMk cId="223855844" sldId="270"/>
            <ac:spMk id="27" creationId="{E30408B7-02B2-4EC4-8EE8-B53E74642A86}"/>
          </ac:spMkLst>
        </pc:spChg>
        <pc:spChg chg="add del">
          <ac:chgData name="Dharmapuri, Anjana A." userId="S::sad37@student.le.ac.uk::0780bee3-da5a-4c68-8524-3f93606c2961" providerId="AD" clId="Web-{94FA5D18-6FE1-486C-876C-DCF6CCBB2C22}" dt="2021-05-03T00:57:54.118" v="4"/>
          <ac:spMkLst>
            <pc:docMk/>
            <pc:sldMk cId="223855844" sldId="270"/>
            <ac:spMk id="29" creationId="{FC117A00-E1E3-4C50-9444-14FB2BC778DD}"/>
          </ac:spMkLst>
        </pc:spChg>
        <pc:grpChg chg="add del">
          <ac:chgData name="Dharmapuri, Anjana A." userId="S::sad37@student.le.ac.uk::0780bee3-da5a-4c68-8524-3f93606c2961" providerId="AD" clId="Web-{94FA5D18-6FE1-486C-876C-DCF6CCBB2C22}" dt="2021-05-03T00:57:54.118" v="4"/>
          <ac:grpSpMkLst>
            <pc:docMk/>
            <pc:sldMk cId="223855844" sldId="270"/>
            <ac:grpSpMk id="31" creationId="{3CA30F3A-949D-4014-A5BD-809F81E84132}"/>
          </ac:grpSpMkLst>
        </pc:grpChg>
        <pc:picChg chg="mod ord">
          <ac:chgData name="Dharmapuri, Anjana A." userId="S::sad37@student.le.ac.uk::0780bee3-da5a-4c68-8524-3f93606c2961" providerId="AD" clId="Web-{94FA5D18-6FE1-486C-876C-DCF6CCBB2C22}" dt="2021-05-03T00:57:54.118" v="4"/>
          <ac:picMkLst>
            <pc:docMk/>
            <pc:sldMk cId="223855844" sldId="270"/>
            <ac:picMk id="4" creationId="{1AFD71BF-03B1-C142-BFA6-2C4FF392E92B}"/>
          </ac:picMkLst>
        </pc:picChg>
      </pc:sldChg>
      <pc:sldChg chg="addSp delSp modSp mod modClrScheme delDesignElem chgLayout">
        <pc:chgData name="Dharmapuri, Anjana A." userId="S::sad37@student.le.ac.uk::0780bee3-da5a-4c68-8524-3f93606c2961" providerId="AD" clId="Web-{94FA5D18-6FE1-486C-876C-DCF6CCBB2C22}" dt="2021-05-03T00:57:54.118" v="4"/>
        <pc:sldMkLst>
          <pc:docMk/>
          <pc:sldMk cId="658605636" sldId="271"/>
        </pc:sldMkLst>
        <pc:spChg chg="mod ord">
          <ac:chgData name="Dharmapuri, Anjana A." userId="S::sad37@student.le.ac.uk::0780bee3-da5a-4c68-8524-3f93606c2961" providerId="AD" clId="Web-{94FA5D18-6FE1-486C-876C-DCF6CCBB2C22}" dt="2021-05-03T00:57:54.118" v="4"/>
          <ac:spMkLst>
            <pc:docMk/>
            <pc:sldMk cId="658605636" sldId="271"/>
            <ac:spMk id="2" creationId="{BD067BC2-8FEC-614A-BDA4-5A797D10F223}"/>
          </ac:spMkLst>
        </pc:spChg>
        <pc:spChg chg="add del">
          <ac:chgData name="Dharmapuri, Anjana A." userId="S::sad37@student.le.ac.uk::0780bee3-da5a-4c68-8524-3f93606c2961" providerId="AD" clId="Web-{94FA5D18-6FE1-486C-876C-DCF6CCBB2C22}" dt="2021-05-03T00:57:54.118" v="4"/>
          <ac:spMkLst>
            <pc:docMk/>
            <pc:sldMk cId="658605636" sldId="271"/>
            <ac:spMk id="30" creationId="{E30408B7-02B2-4EC4-8EE8-B53E74642A86}"/>
          </ac:spMkLst>
        </pc:spChg>
        <pc:spChg chg="add del">
          <ac:chgData name="Dharmapuri, Anjana A." userId="S::sad37@student.le.ac.uk::0780bee3-da5a-4c68-8524-3f93606c2961" providerId="AD" clId="Web-{94FA5D18-6FE1-486C-876C-DCF6CCBB2C22}" dt="2021-05-03T00:57:54.118" v="4"/>
          <ac:spMkLst>
            <pc:docMk/>
            <pc:sldMk cId="658605636" sldId="271"/>
            <ac:spMk id="32" creationId="{FC117A00-E1E3-4C50-9444-14FB2BC778DD}"/>
          </ac:spMkLst>
        </pc:spChg>
        <pc:grpChg chg="add del">
          <ac:chgData name="Dharmapuri, Anjana A." userId="S::sad37@student.le.ac.uk::0780bee3-da5a-4c68-8524-3f93606c2961" providerId="AD" clId="Web-{94FA5D18-6FE1-486C-876C-DCF6CCBB2C22}" dt="2021-05-03T00:57:54.118" v="4"/>
          <ac:grpSpMkLst>
            <pc:docMk/>
            <pc:sldMk cId="658605636" sldId="271"/>
            <ac:grpSpMk id="34" creationId="{3CA30F3A-949D-4014-A5BD-809F81E84132}"/>
          </ac:grpSpMkLst>
        </pc:grpChg>
      </pc:sldChg>
      <pc:sldChg chg="addSp delSp modSp mod modClrScheme delDesignElem chgLayout">
        <pc:chgData name="Dharmapuri, Anjana A." userId="S::sad37@student.le.ac.uk::0780bee3-da5a-4c68-8524-3f93606c2961" providerId="AD" clId="Web-{94FA5D18-6FE1-486C-876C-DCF6CCBB2C22}" dt="2021-05-03T00:57:54.118" v="4"/>
        <pc:sldMkLst>
          <pc:docMk/>
          <pc:sldMk cId="1480264276" sldId="272"/>
        </pc:sldMkLst>
        <pc:spChg chg="mod ord">
          <ac:chgData name="Dharmapuri, Anjana A." userId="S::sad37@student.le.ac.uk::0780bee3-da5a-4c68-8524-3f93606c2961" providerId="AD" clId="Web-{94FA5D18-6FE1-486C-876C-DCF6CCBB2C22}" dt="2021-05-03T00:57:54.118" v="4"/>
          <ac:spMkLst>
            <pc:docMk/>
            <pc:sldMk cId="1480264276" sldId="272"/>
            <ac:spMk id="2" creationId="{525A3778-15C0-B84F-875D-32F32EE53CF9}"/>
          </ac:spMkLst>
        </pc:spChg>
        <pc:spChg chg="add del">
          <ac:chgData name="Dharmapuri, Anjana A." userId="S::sad37@student.le.ac.uk::0780bee3-da5a-4c68-8524-3f93606c2961" providerId="AD" clId="Web-{94FA5D18-6FE1-486C-876C-DCF6CCBB2C22}" dt="2021-05-03T00:57:54.118" v="4"/>
          <ac:spMkLst>
            <pc:docMk/>
            <pc:sldMk cId="1480264276" sldId="272"/>
            <ac:spMk id="30" creationId="{E30408B7-02B2-4EC4-8EE8-B53E74642A86}"/>
          </ac:spMkLst>
        </pc:spChg>
        <pc:spChg chg="add del">
          <ac:chgData name="Dharmapuri, Anjana A." userId="S::sad37@student.le.ac.uk::0780bee3-da5a-4c68-8524-3f93606c2961" providerId="AD" clId="Web-{94FA5D18-6FE1-486C-876C-DCF6CCBB2C22}" dt="2021-05-03T00:57:54.118" v="4"/>
          <ac:spMkLst>
            <pc:docMk/>
            <pc:sldMk cId="1480264276" sldId="272"/>
            <ac:spMk id="32" creationId="{FC117A00-E1E3-4C50-9444-14FB2BC778DD}"/>
          </ac:spMkLst>
        </pc:spChg>
        <pc:grpChg chg="add del">
          <ac:chgData name="Dharmapuri, Anjana A." userId="S::sad37@student.le.ac.uk::0780bee3-da5a-4c68-8524-3f93606c2961" providerId="AD" clId="Web-{94FA5D18-6FE1-486C-876C-DCF6CCBB2C22}" dt="2021-05-03T00:57:54.118" v="4"/>
          <ac:grpSpMkLst>
            <pc:docMk/>
            <pc:sldMk cId="1480264276" sldId="272"/>
            <ac:grpSpMk id="34" creationId="{3CA30F3A-949D-4014-A5BD-809F81E84132}"/>
          </ac:grpSpMkLst>
        </pc:grpChg>
      </pc:sldChg>
      <pc:sldChg chg="addSp delSp modSp mod modClrScheme delDesignElem chgLayout">
        <pc:chgData name="Dharmapuri, Anjana A." userId="S::sad37@student.le.ac.uk::0780bee3-da5a-4c68-8524-3f93606c2961" providerId="AD" clId="Web-{94FA5D18-6FE1-486C-876C-DCF6CCBB2C22}" dt="2021-05-03T00:57:54.118" v="4"/>
        <pc:sldMkLst>
          <pc:docMk/>
          <pc:sldMk cId="473697807" sldId="274"/>
        </pc:sldMkLst>
        <pc:spChg chg="mod ord">
          <ac:chgData name="Dharmapuri, Anjana A." userId="S::sad37@student.le.ac.uk::0780bee3-da5a-4c68-8524-3f93606c2961" providerId="AD" clId="Web-{94FA5D18-6FE1-486C-876C-DCF6CCBB2C22}" dt="2021-05-03T00:57:54.118" v="4"/>
          <ac:spMkLst>
            <pc:docMk/>
            <pc:sldMk cId="473697807" sldId="274"/>
            <ac:spMk id="2" creationId="{D58ADFAA-D620-9C46-AA18-EB66341D70E8}"/>
          </ac:spMkLst>
        </pc:spChg>
        <pc:spChg chg="add del">
          <ac:chgData name="Dharmapuri, Anjana A." userId="S::sad37@student.le.ac.uk::0780bee3-da5a-4c68-8524-3f93606c2961" providerId="AD" clId="Web-{94FA5D18-6FE1-486C-876C-DCF6CCBB2C22}" dt="2021-05-03T00:57:54.118" v="4"/>
          <ac:spMkLst>
            <pc:docMk/>
            <pc:sldMk cId="473697807" sldId="274"/>
            <ac:spMk id="63" creationId="{33CD251C-A887-4D2F-925B-FC097198538B}"/>
          </ac:spMkLst>
        </pc:spChg>
        <pc:spChg chg="add del">
          <ac:chgData name="Dharmapuri, Anjana A." userId="S::sad37@student.le.ac.uk::0780bee3-da5a-4c68-8524-3f93606c2961" providerId="AD" clId="Web-{94FA5D18-6FE1-486C-876C-DCF6CCBB2C22}" dt="2021-05-03T00:57:54.118" v="4"/>
          <ac:spMkLst>
            <pc:docMk/>
            <pc:sldMk cId="473697807" sldId="274"/>
            <ac:spMk id="64" creationId="{B19D093C-27FB-4032-B282-42C4563F257C}"/>
          </ac:spMkLst>
        </pc:spChg>
        <pc:grpChg chg="add del">
          <ac:chgData name="Dharmapuri, Anjana A." userId="S::sad37@student.le.ac.uk::0780bee3-da5a-4c68-8524-3f93606c2961" providerId="AD" clId="Web-{94FA5D18-6FE1-486C-876C-DCF6CCBB2C22}" dt="2021-05-03T00:57:54.118" v="4"/>
          <ac:grpSpMkLst>
            <pc:docMk/>
            <pc:sldMk cId="473697807" sldId="274"/>
            <ac:grpSpMk id="65" creationId="{35EE815E-1BD3-4777-B652-6D98825BF66B}"/>
          </ac:grpSpMkLst>
        </pc:grpChg>
        <pc:picChg chg="mod ord">
          <ac:chgData name="Dharmapuri, Anjana A." userId="S::sad37@student.le.ac.uk::0780bee3-da5a-4c68-8524-3f93606c2961" providerId="AD" clId="Web-{94FA5D18-6FE1-486C-876C-DCF6CCBB2C22}" dt="2021-05-03T00:57:54.118" v="4"/>
          <ac:picMkLst>
            <pc:docMk/>
            <pc:sldMk cId="473697807" sldId="274"/>
            <ac:picMk id="7" creationId="{884217B8-F48F-4F48-A1D1-218415BA576C}"/>
          </ac:picMkLst>
        </pc:picChg>
      </pc:sldChg>
      <pc:sldChg chg="addSp delSp modSp mod modClrScheme delDesignElem chgLayout">
        <pc:chgData name="Dharmapuri, Anjana A." userId="S::sad37@student.le.ac.uk::0780bee3-da5a-4c68-8524-3f93606c2961" providerId="AD" clId="Web-{94FA5D18-6FE1-486C-876C-DCF6CCBB2C22}" dt="2021-05-03T00:57:54.118" v="4"/>
        <pc:sldMkLst>
          <pc:docMk/>
          <pc:sldMk cId="4255375378" sldId="275"/>
        </pc:sldMkLst>
        <pc:spChg chg="mod ord">
          <ac:chgData name="Dharmapuri, Anjana A." userId="S::sad37@student.le.ac.uk::0780bee3-da5a-4c68-8524-3f93606c2961" providerId="AD" clId="Web-{94FA5D18-6FE1-486C-876C-DCF6CCBB2C22}" dt="2021-05-03T00:57:54.118" v="4"/>
          <ac:spMkLst>
            <pc:docMk/>
            <pc:sldMk cId="4255375378" sldId="275"/>
            <ac:spMk id="5" creationId="{4F02EA47-8473-4E6C-A01A-7DA90AFB254E}"/>
          </ac:spMkLst>
        </pc:spChg>
        <pc:spChg chg="add del">
          <ac:chgData name="Dharmapuri, Anjana A." userId="S::sad37@student.le.ac.uk::0780bee3-da5a-4c68-8524-3f93606c2961" providerId="AD" clId="Web-{94FA5D18-6FE1-486C-876C-DCF6CCBB2C22}" dt="2021-05-03T00:57:54.118" v="4"/>
          <ac:spMkLst>
            <pc:docMk/>
            <pc:sldMk cId="4255375378" sldId="275"/>
            <ac:spMk id="33" creationId="{33CD251C-A887-4D2F-925B-FC097198538B}"/>
          </ac:spMkLst>
        </pc:spChg>
        <pc:spChg chg="add del">
          <ac:chgData name="Dharmapuri, Anjana A." userId="S::sad37@student.le.ac.uk::0780bee3-da5a-4c68-8524-3f93606c2961" providerId="AD" clId="Web-{94FA5D18-6FE1-486C-876C-DCF6CCBB2C22}" dt="2021-05-03T00:57:54.118" v="4"/>
          <ac:spMkLst>
            <pc:docMk/>
            <pc:sldMk cId="4255375378" sldId="275"/>
            <ac:spMk id="35" creationId="{B19D093C-27FB-4032-B282-42C4563F257C}"/>
          </ac:spMkLst>
        </pc:spChg>
        <pc:grpChg chg="add del">
          <ac:chgData name="Dharmapuri, Anjana A." userId="S::sad37@student.le.ac.uk::0780bee3-da5a-4c68-8524-3f93606c2961" providerId="AD" clId="Web-{94FA5D18-6FE1-486C-876C-DCF6CCBB2C22}" dt="2021-05-03T00:57:54.118" v="4"/>
          <ac:grpSpMkLst>
            <pc:docMk/>
            <pc:sldMk cId="4255375378" sldId="275"/>
            <ac:grpSpMk id="37" creationId="{35EE815E-1BD3-4777-B652-6D98825BF66B}"/>
          </ac:grpSpMkLst>
        </pc:grpChg>
      </pc:sldChg>
      <pc:sldChg chg="addSp delSp modSp mod modClrScheme delDesignElem chgLayout">
        <pc:chgData name="Dharmapuri, Anjana A." userId="S::sad37@student.le.ac.uk::0780bee3-da5a-4c68-8524-3f93606c2961" providerId="AD" clId="Web-{94FA5D18-6FE1-486C-876C-DCF6CCBB2C22}" dt="2021-05-03T00:57:54.118" v="4"/>
        <pc:sldMkLst>
          <pc:docMk/>
          <pc:sldMk cId="551890215" sldId="276"/>
        </pc:sldMkLst>
        <pc:spChg chg="mod ord">
          <ac:chgData name="Dharmapuri, Anjana A." userId="S::sad37@student.le.ac.uk::0780bee3-da5a-4c68-8524-3f93606c2961" providerId="AD" clId="Web-{94FA5D18-6FE1-486C-876C-DCF6CCBB2C22}" dt="2021-05-03T00:57:54.118" v="4"/>
          <ac:spMkLst>
            <pc:docMk/>
            <pc:sldMk cId="551890215" sldId="276"/>
            <ac:spMk id="5" creationId="{4F02EA47-8473-4E6C-A01A-7DA90AFB254E}"/>
          </ac:spMkLst>
        </pc:spChg>
        <pc:spChg chg="add del">
          <ac:chgData name="Dharmapuri, Anjana A." userId="S::sad37@student.le.ac.uk::0780bee3-da5a-4c68-8524-3f93606c2961" providerId="AD" clId="Web-{94FA5D18-6FE1-486C-876C-DCF6CCBB2C22}" dt="2021-05-03T00:57:54.118" v="4"/>
          <ac:spMkLst>
            <pc:docMk/>
            <pc:sldMk cId="551890215" sldId="276"/>
            <ac:spMk id="33" creationId="{33CD251C-A887-4D2F-925B-FC097198538B}"/>
          </ac:spMkLst>
        </pc:spChg>
        <pc:spChg chg="add del">
          <ac:chgData name="Dharmapuri, Anjana A." userId="S::sad37@student.le.ac.uk::0780bee3-da5a-4c68-8524-3f93606c2961" providerId="AD" clId="Web-{94FA5D18-6FE1-486C-876C-DCF6CCBB2C22}" dt="2021-05-03T00:57:54.118" v="4"/>
          <ac:spMkLst>
            <pc:docMk/>
            <pc:sldMk cId="551890215" sldId="276"/>
            <ac:spMk id="35" creationId="{B19D093C-27FB-4032-B282-42C4563F257C}"/>
          </ac:spMkLst>
        </pc:spChg>
        <pc:grpChg chg="add del">
          <ac:chgData name="Dharmapuri, Anjana A." userId="S::sad37@student.le.ac.uk::0780bee3-da5a-4c68-8524-3f93606c2961" providerId="AD" clId="Web-{94FA5D18-6FE1-486C-876C-DCF6CCBB2C22}" dt="2021-05-03T00:57:54.118" v="4"/>
          <ac:grpSpMkLst>
            <pc:docMk/>
            <pc:sldMk cId="551890215" sldId="276"/>
            <ac:grpSpMk id="37" creationId="{35EE815E-1BD3-4777-B652-6D98825BF66B}"/>
          </ac:grpSpMkLst>
        </pc:grpChg>
      </pc:sldChg>
      <pc:sldChg chg="addSp delSp modSp mod modClrScheme delDesignElem chgLayout">
        <pc:chgData name="Dharmapuri, Anjana A." userId="S::sad37@student.le.ac.uk::0780bee3-da5a-4c68-8524-3f93606c2961" providerId="AD" clId="Web-{94FA5D18-6FE1-486C-876C-DCF6CCBB2C22}" dt="2021-05-03T00:57:54.118" v="4"/>
        <pc:sldMkLst>
          <pc:docMk/>
          <pc:sldMk cId="2501366698" sldId="278"/>
        </pc:sldMkLst>
        <pc:spChg chg="mod ord">
          <ac:chgData name="Dharmapuri, Anjana A." userId="S::sad37@student.le.ac.uk::0780bee3-da5a-4c68-8524-3f93606c2961" providerId="AD" clId="Web-{94FA5D18-6FE1-486C-876C-DCF6CCBB2C22}" dt="2021-05-03T00:57:54.118" v="4"/>
          <ac:spMkLst>
            <pc:docMk/>
            <pc:sldMk cId="2501366698" sldId="278"/>
            <ac:spMk id="2" creationId="{525A3778-15C0-B84F-875D-32F32EE53CF9}"/>
          </ac:spMkLst>
        </pc:spChg>
        <pc:spChg chg="add del">
          <ac:chgData name="Dharmapuri, Anjana A." userId="S::sad37@student.le.ac.uk::0780bee3-da5a-4c68-8524-3f93606c2961" providerId="AD" clId="Web-{94FA5D18-6FE1-486C-876C-DCF6CCBB2C22}" dt="2021-05-03T00:57:54.118" v="4"/>
          <ac:spMkLst>
            <pc:docMk/>
            <pc:sldMk cId="2501366698" sldId="278"/>
            <ac:spMk id="30" creationId="{E30408B7-02B2-4EC4-8EE8-B53E74642A86}"/>
          </ac:spMkLst>
        </pc:spChg>
        <pc:spChg chg="add del">
          <ac:chgData name="Dharmapuri, Anjana A." userId="S::sad37@student.le.ac.uk::0780bee3-da5a-4c68-8524-3f93606c2961" providerId="AD" clId="Web-{94FA5D18-6FE1-486C-876C-DCF6CCBB2C22}" dt="2021-05-03T00:57:54.118" v="4"/>
          <ac:spMkLst>
            <pc:docMk/>
            <pc:sldMk cId="2501366698" sldId="278"/>
            <ac:spMk id="32" creationId="{FC117A00-E1E3-4C50-9444-14FB2BC778DD}"/>
          </ac:spMkLst>
        </pc:spChg>
        <pc:grpChg chg="add del">
          <ac:chgData name="Dharmapuri, Anjana A." userId="S::sad37@student.le.ac.uk::0780bee3-da5a-4c68-8524-3f93606c2961" providerId="AD" clId="Web-{94FA5D18-6FE1-486C-876C-DCF6CCBB2C22}" dt="2021-05-03T00:57:54.118" v="4"/>
          <ac:grpSpMkLst>
            <pc:docMk/>
            <pc:sldMk cId="2501366698" sldId="278"/>
            <ac:grpSpMk id="34" creationId="{3CA30F3A-949D-4014-A5BD-809F81E84132}"/>
          </ac:grpSpMkLst>
        </pc:grpChg>
      </pc:sldChg>
      <pc:sldChg chg="addSp delSp modSp mod modClrScheme delDesignElem chgLayout">
        <pc:chgData name="Dharmapuri, Anjana A." userId="S::sad37@student.le.ac.uk::0780bee3-da5a-4c68-8524-3f93606c2961" providerId="AD" clId="Web-{94FA5D18-6FE1-486C-876C-DCF6CCBB2C22}" dt="2021-05-03T00:57:54.118" v="4"/>
        <pc:sldMkLst>
          <pc:docMk/>
          <pc:sldMk cId="2688863279" sldId="279"/>
        </pc:sldMkLst>
        <pc:spChg chg="mod ord">
          <ac:chgData name="Dharmapuri, Anjana A." userId="S::sad37@student.le.ac.uk::0780bee3-da5a-4c68-8524-3f93606c2961" providerId="AD" clId="Web-{94FA5D18-6FE1-486C-876C-DCF6CCBB2C22}" dt="2021-05-03T00:57:54.118" v="4"/>
          <ac:spMkLst>
            <pc:docMk/>
            <pc:sldMk cId="2688863279" sldId="279"/>
            <ac:spMk id="2" creationId="{865078CE-9D8A-FA4C-BC17-CFAA4D8BCC61}"/>
          </ac:spMkLst>
        </pc:spChg>
        <pc:spChg chg="add del">
          <ac:chgData name="Dharmapuri, Anjana A." userId="S::sad37@student.le.ac.uk::0780bee3-da5a-4c68-8524-3f93606c2961" providerId="AD" clId="Web-{94FA5D18-6FE1-486C-876C-DCF6CCBB2C22}" dt="2021-05-03T00:57:54.118" v="4"/>
          <ac:spMkLst>
            <pc:docMk/>
            <pc:sldMk cId="2688863279" sldId="279"/>
            <ac:spMk id="19" creationId="{16F9E488-0718-4E1E-9D12-26779F606252}"/>
          </ac:spMkLst>
        </pc:spChg>
        <pc:spChg chg="add del">
          <ac:chgData name="Dharmapuri, Anjana A." userId="S::sad37@student.le.ac.uk::0780bee3-da5a-4c68-8524-3f93606c2961" providerId="AD" clId="Web-{94FA5D18-6FE1-486C-876C-DCF6CCBB2C22}" dt="2021-05-03T00:57:54.118" v="4"/>
          <ac:spMkLst>
            <pc:docMk/>
            <pc:sldMk cId="2688863279" sldId="279"/>
            <ac:spMk id="21" creationId="{09BE6F6B-19BD-443C-8FB0-FA45F13F9535}"/>
          </ac:spMkLst>
        </pc:spChg>
        <pc:grpChg chg="add del">
          <ac:chgData name="Dharmapuri, Anjana A." userId="S::sad37@student.le.ac.uk::0780bee3-da5a-4c68-8524-3f93606c2961" providerId="AD" clId="Web-{94FA5D18-6FE1-486C-876C-DCF6CCBB2C22}" dt="2021-05-03T00:57:54.118" v="4"/>
          <ac:grpSpMkLst>
            <pc:docMk/>
            <pc:sldMk cId="2688863279" sldId="279"/>
            <ac:grpSpMk id="23" creationId="{92AAE609-C327-4952-BB48-254E9015AD81}"/>
          </ac:grpSpMkLst>
        </pc:grpChg>
      </pc:sldChg>
      <pc:sldChg chg="new del">
        <pc:chgData name="Dharmapuri, Anjana A." userId="S::sad37@student.le.ac.uk::0780bee3-da5a-4c68-8524-3f93606c2961" providerId="AD" clId="Web-{94FA5D18-6FE1-486C-876C-DCF6CCBB2C22}" dt="2021-05-03T00:57:14.023" v="1"/>
        <pc:sldMkLst>
          <pc:docMk/>
          <pc:sldMk cId="246120934" sldId="280"/>
        </pc:sldMkLst>
      </pc:sldChg>
      <pc:sldChg chg="addSp modSp new del mod setBg modClrScheme chgLayout">
        <pc:chgData name="Dharmapuri, Anjana A." userId="S::sad37@student.le.ac.uk::0780bee3-da5a-4c68-8524-3f93606c2961" providerId="AD" clId="Web-{94FA5D18-6FE1-486C-876C-DCF6CCBB2C22}" dt="2021-05-03T00:58:50.728" v="6"/>
        <pc:sldMkLst>
          <pc:docMk/>
          <pc:sldMk cId="3736391215" sldId="280"/>
        </pc:sldMkLst>
        <pc:spChg chg="mod ord">
          <ac:chgData name="Dharmapuri, Anjana A." userId="S::sad37@student.le.ac.uk::0780bee3-da5a-4c68-8524-3f93606c2961" providerId="AD" clId="Web-{94FA5D18-6FE1-486C-876C-DCF6CCBB2C22}" dt="2021-05-03T00:58:43.087" v="5"/>
          <ac:spMkLst>
            <pc:docMk/>
            <pc:sldMk cId="3736391215" sldId="280"/>
            <ac:spMk id="2" creationId="{CED2F70D-5858-4DE5-B6A4-4FD1314E64EC}"/>
          </ac:spMkLst>
        </pc:spChg>
        <pc:spChg chg="mod ord">
          <ac:chgData name="Dharmapuri, Anjana A." userId="S::sad37@student.le.ac.uk::0780bee3-da5a-4c68-8524-3f93606c2961" providerId="AD" clId="Web-{94FA5D18-6FE1-486C-876C-DCF6CCBB2C22}" dt="2021-05-03T00:58:43.087" v="5"/>
          <ac:spMkLst>
            <pc:docMk/>
            <pc:sldMk cId="3736391215" sldId="280"/>
            <ac:spMk id="3" creationId="{277C0639-7F67-4F46-B819-27A6BBF4B453}"/>
          </ac:spMkLst>
        </pc:spChg>
        <pc:spChg chg="add">
          <ac:chgData name="Dharmapuri, Anjana A." userId="S::sad37@student.le.ac.uk::0780bee3-da5a-4c68-8524-3f93606c2961" providerId="AD" clId="Web-{94FA5D18-6FE1-486C-876C-DCF6CCBB2C22}" dt="2021-05-03T00:58:43.087" v="5"/>
          <ac:spMkLst>
            <pc:docMk/>
            <pc:sldMk cId="3736391215" sldId="280"/>
            <ac:spMk id="8" creationId="{C4E4288A-DFC8-40A2-90E5-70E851A933AD}"/>
          </ac:spMkLst>
        </pc:spChg>
        <pc:spChg chg="add">
          <ac:chgData name="Dharmapuri, Anjana A." userId="S::sad37@student.le.ac.uk::0780bee3-da5a-4c68-8524-3f93606c2961" providerId="AD" clId="Web-{94FA5D18-6FE1-486C-876C-DCF6CCBB2C22}" dt="2021-05-03T00:58:43.087" v="5"/>
          <ac:spMkLst>
            <pc:docMk/>
            <pc:sldMk cId="3736391215" sldId="280"/>
            <ac:spMk id="10" creationId="{9AD93FD3-7DF2-4DC8-BD55-8B2EB5F63F2A}"/>
          </ac:spMkLst>
        </pc:spChg>
        <pc:spChg chg="add">
          <ac:chgData name="Dharmapuri, Anjana A." userId="S::sad37@student.le.ac.uk::0780bee3-da5a-4c68-8524-3f93606c2961" providerId="AD" clId="Web-{94FA5D18-6FE1-486C-876C-DCF6CCBB2C22}" dt="2021-05-03T00:58:43.087" v="5"/>
          <ac:spMkLst>
            <pc:docMk/>
            <pc:sldMk cId="3736391215" sldId="280"/>
            <ac:spMk id="12" creationId="{956571CF-1434-4180-A385-D4AC63B6269D}"/>
          </ac:spMkLst>
        </pc:spChg>
        <pc:spChg chg="add">
          <ac:chgData name="Dharmapuri, Anjana A." userId="S::sad37@student.le.ac.uk::0780bee3-da5a-4c68-8524-3f93606c2961" providerId="AD" clId="Web-{94FA5D18-6FE1-486C-876C-DCF6CCBB2C22}" dt="2021-05-03T00:58:43.087" v="5"/>
          <ac:spMkLst>
            <pc:docMk/>
            <pc:sldMk cId="3736391215" sldId="280"/>
            <ac:spMk id="14" creationId="{19D0EF7D-8D7F-4A18-A68B-92E2D448730D}"/>
          </ac:spMkLst>
        </pc:spChg>
        <pc:grpChg chg="add">
          <ac:chgData name="Dharmapuri, Anjana A." userId="S::sad37@student.le.ac.uk::0780bee3-da5a-4c68-8524-3f93606c2961" providerId="AD" clId="Web-{94FA5D18-6FE1-486C-876C-DCF6CCBB2C22}" dt="2021-05-03T00:58:43.087" v="5"/>
          <ac:grpSpMkLst>
            <pc:docMk/>
            <pc:sldMk cId="3736391215" sldId="280"/>
            <ac:grpSpMk id="16" creationId="{C770F868-28FE-4B38-8FC7-E9C841B837FA}"/>
          </ac:grpSpMkLst>
        </pc:grpChg>
      </pc:sldChg>
      <pc:sldMasterChg chg="add del addSldLayout delSldLayout">
        <pc:chgData name="Dharmapuri, Anjana A." userId="S::sad37@student.le.ac.uk::0780bee3-da5a-4c68-8524-3f93606c2961" providerId="AD" clId="Web-{94FA5D18-6FE1-486C-876C-DCF6CCBB2C22}" dt="2021-05-03T00:57:54.118" v="4"/>
        <pc:sldMasterMkLst>
          <pc:docMk/>
          <pc:sldMasterMk cId="1245975844" sldId="2147483648"/>
        </pc:sldMasterMkLst>
        <pc:sldLayoutChg chg="add del">
          <pc:chgData name="Dharmapuri, Anjana A." userId="S::sad37@student.le.ac.uk::0780bee3-da5a-4c68-8524-3f93606c2961" providerId="AD" clId="Web-{94FA5D18-6FE1-486C-876C-DCF6CCBB2C22}" dt="2021-05-03T00:57:54.118" v="4"/>
          <pc:sldLayoutMkLst>
            <pc:docMk/>
            <pc:sldMasterMk cId="1245975844" sldId="2147483648"/>
            <pc:sldLayoutMk cId="3714209253" sldId="2147483649"/>
          </pc:sldLayoutMkLst>
        </pc:sldLayoutChg>
        <pc:sldLayoutChg chg="add del">
          <pc:chgData name="Dharmapuri, Anjana A." userId="S::sad37@student.le.ac.uk::0780bee3-da5a-4c68-8524-3f93606c2961" providerId="AD" clId="Web-{94FA5D18-6FE1-486C-876C-DCF6CCBB2C22}" dt="2021-05-03T00:57:54.118" v="4"/>
          <pc:sldLayoutMkLst>
            <pc:docMk/>
            <pc:sldMasterMk cId="1245975844" sldId="2147483648"/>
            <pc:sldLayoutMk cId="2261921347" sldId="2147483650"/>
          </pc:sldLayoutMkLst>
        </pc:sldLayoutChg>
        <pc:sldLayoutChg chg="add del">
          <pc:chgData name="Dharmapuri, Anjana A." userId="S::sad37@student.le.ac.uk::0780bee3-da5a-4c68-8524-3f93606c2961" providerId="AD" clId="Web-{94FA5D18-6FE1-486C-876C-DCF6CCBB2C22}" dt="2021-05-03T00:57:54.118" v="4"/>
          <pc:sldLayoutMkLst>
            <pc:docMk/>
            <pc:sldMasterMk cId="1245975844" sldId="2147483648"/>
            <pc:sldLayoutMk cId="322340340" sldId="2147483651"/>
          </pc:sldLayoutMkLst>
        </pc:sldLayoutChg>
        <pc:sldLayoutChg chg="add del">
          <pc:chgData name="Dharmapuri, Anjana A." userId="S::sad37@student.le.ac.uk::0780bee3-da5a-4c68-8524-3f93606c2961" providerId="AD" clId="Web-{94FA5D18-6FE1-486C-876C-DCF6CCBB2C22}" dt="2021-05-03T00:57:54.118" v="4"/>
          <pc:sldLayoutMkLst>
            <pc:docMk/>
            <pc:sldMasterMk cId="1245975844" sldId="2147483648"/>
            <pc:sldLayoutMk cId="1578230386" sldId="2147483652"/>
          </pc:sldLayoutMkLst>
        </pc:sldLayoutChg>
        <pc:sldLayoutChg chg="add del">
          <pc:chgData name="Dharmapuri, Anjana A." userId="S::sad37@student.le.ac.uk::0780bee3-da5a-4c68-8524-3f93606c2961" providerId="AD" clId="Web-{94FA5D18-6FE1-486C-876C-DCF6CCBB2C22}" dt="2021-05-03T00:57:54.118" v="4"/>
          <pc:sldLayoutMkLst>
            <pc:docMk/>
            <pc:sldMasterMk cId="1245975844" sldId="2147483648"/>
            <pc:sldLayoutMk cId="4188149" sldId="2147483653"/>
          </pc:sldLayoutMkLst>
        </pc:sldLayoutChg>
        <pc:sldLayoutChg chg="add del">
          <pc:chgData name="Dharmapuri, Anjana A." userId="S::sad37@student.le.ac.uk::0780bee3-da5a-4c68-8524-3f93606c2961" providerId="AD" clId="Web-{94FA5D18-6FE1-486C-876C-DCF6CCBB2C22}" dt="2021-05-03T00:57:54.118" v="4"/>
          <pc:sldLayoutMkLst>
            <pc:docMk/>
            <pc:sldMasterMk cId="1245975844" sldId="2147483648"/>
            <pc:sldLayoutMk cId="2038331529" sldId="2147483654"/>
          </pc:sldLayoutMkLst>
        </pc:sldLayoutChg>
        <pc:sldLayoutChg chg="add del">
          <pc:chgData name="Dharmapuri, Anjana A." userId="S::sad37@student.le.ac.uk::0780bee3-da5a-4c68-8524-3f93606c2961" providerId="AD" clId="Web-{94FA5D18-6FE1-486C-876C-DCF6CCBB2C22}" dt="2021-05-03T00:57:54.118" v="4"/>
          <pc:sldLayoutMkLst>
            <pc:docMk/>
            <pc:sldMasterMk cId="1245975844" sldId="2147483648"/>
            <pc:sldLayoutMk cId="1247335299" sldId="2147483655"/>
          </pc:sldLayoutMkLst>
        </pc:sldLayoutChg>
        <pc:sldLayoutChg chg="add del">
          <pc:chgData name="Dharmapuri, Anjana A." userId="S::sad37@student.le.ac.uk::0780bee3-da5a-4c68-8524-3f93606c2961" providerId="AD" clId="Web-{94FA5D18-6FE1-486C-876C-DCF6CCBB2C22}" dt="2021-05-03T00:57:54.118" v="4"/>
          <pc:sldLayoutMkLst>
            <pc:docMk/>
            <pc:sldMasterMk cId="1245975844" sldId="2147483648"/>
            <pc:sldLayoutMk cId="2182057509" sldId="2147483656"/>
          </pc:sldLayoutMkLst>
        </pc:sldLayoutChg>
        <pc:sldLayoutChg chg="add del">
          <pc:chgData name="Dharmapuri, Anjana A." userId="S::sad37@student.le.ac.uk::0780bee3-da5a-4c68-8524-3f93606c2961" providerId="AD" clId="Web-{94FA5D18-6FE1-486C-876C-DCF6CCBB2C22}" dt="2021-05-03T00:57:54.118" v="4"/>
          <pc:sldLayoutMkLst>
            <pc:docMk/>
            <pc:sldMasterMk cId="1245975844" sldId="2147483648"/>
            <pc:sldLayoutMk cId="2376284720" sldId="2147483657"/>
          </pc:sldLayoutMkLst>
        </pc:sldLayoutChg>
        <pc:sldLayoutChg chg="add del">
          <pc:chgData name="Dharmapuri, Anjana A." userId="S::sad37@student.le.ac.uk::0780bee3-da5a-4c68-8524-3f93606c2961" providerId="AD" clId="Web-{94FA5D18-6FE1-486C-876C-DCF6CCBB2C22}" dt="2021-05-03T00:57:54.118" v="4"/>
          <pc:sldLayoutMkLst>
            <pc:docMk/>
            <pc:sldMasterMk cId="1245975844" sldId="2147483648"/>
            <pc:sldLayoutMk cId="3464095517" sldId="2147483658"/>
          </pc:sldLayoutMkLst>
        </pc:sldLayoutChg>
        <pc:sldLayoutChg chg="add del">
          <pc:chgData name="Dharmapuri, Anjana A." userId="S::sad37@student.le.ac.uk::0780bee3-da5a-4c68-8524-3f93606c2961" providerId="AD" clId="Web-{94FA5D18-6FE1-486C-876C-DCF6CCBB2C22}" dt="2021-05-03T00:57:54.118" v="4"/>
          <pc:sldLayoutMkLst>
            <pc:docMk/>
            <pc:sldMasterMk cId="1245975844" sldId="2147483648"/>
            <pc:sldLayoutMk cId="3283535238" sldId="2147483659"/>
          </pc:sldLayoutMkLst>
        </pc:sldLayoutChg>
      </pc:sldMasterChg>
      <pc:sldMasterChg chg="add del addSldLayout delSldLayout modSldLayout">
        <pc:chgData name="Dharmapuri, Anjana A." userId="S::sad37@student.le.ac.uk::0780bee3-da5a-4c68-8524-3f93606c2961" providerId="AD" clId="Web-{94FA5D18-6FE1-486C-876C-DCF6CCBB2C22}" dt="2021-05-03T00:57:54.118" v="4"/>
        <pc:sldMasterMkLst>
          <pc:docMk/>
          <pc:sldMasterMk cId="814980769" sldId="2147483660"/>
        </pc:sldMasterMkLst>
        <pc:sldLayoutChg chg="add del mod replId">
          <pc:chgData name="Dharmapuri, Anjana A." userId="S::sad37@student.le.ac.uk::0780bee3-da5a-4c68-8524-3f93606c2961" providerId="AD" clId="Web-{94FA5D18-6FE1-486C-876C-DCF6CCBB2C22}" dt="2021-05-03T00:57:54.118" v="4"/>
          <pc:sldLayoutMkLst>
            <pc:docMk/>
            <pc:sldMasterMk cId="814980769" sldId="2147483660"/>
            <pc:sldLayoutMk cId="1401338909" sldId="2147483661"/>
          </pc:sldLayoutMkLst>
        </pc:sldLayoutChg>
        <pc:sldLayoutChg chg="add del mod replId">
          <pc:chgData name="Dharmapuri, Anjana A." userId="S::sad37@student.le.ac.uk::0780bee3-da5a-4c68-8524-3f93606c2961" providerId="AD" clId="Web-{94FA5D18-6FE1-486C-876C-DCF6CCBB2C22}" dt="2021-05-03T00:57:54.118" v="4"/>
          <pc:sldLayoutMkLst>
            <pc:docMk/>
            <pc:sldMasterMk cId="814980769" sldId="2147483660"/>
            <pc:sldLayoutMk cId="3826115332" sldId="2147483662"/>
          </pc:sldLayoutMkLst>
        </pc:sldLayoutChg>
        <pc:sldLayoutChg chg="add del mod replId">
          <pc:chgData name="Dharmapuri, Anjana A." userId="S::sad37@student.le.ac.uk::0780bee3-da5a-4c68-8524-3f93606c2961" providerId="AD" clId="Web-{94FA5D18-6FE1-486C-876C-DCF6CCBB2C22}" dt="2021-05-03T00:57:54.118" v="4"/>
          <pc:sldLayoutMkLst>
            <pc:docMk/>
            <pc:sldMasterMk cId="814980769" sldId="2147483660"/>
            <pc:sldLayoutMk cId="706561264" sldId="2147483663"/>
          </pc:sldLayoutMkLst>
        </pc:sldLayoutChg>
        <pc:sldLayoutChg chg="add del mod replId">
          <pc:chgData name="Dharmapuri, Anjana A." userId="S::sad37@student.le.ac.uk::0780bee3-da5a-4c68-8524-3f93606c2961" providerId="AD" clId="Web-{94FA5D18-6FE1-486C-876C-DCF6CCBB2C22}" dt="2021-05-03T00:57:54.118" v="4"/>
          <pc:sldLayoutMkLst>
            <pc:docMk/>
            <pc:sldMasterMk cId="814980769" sldId="2147483660"/>
            <pc:sldLayoutMk cId="2526708506" sldId="2147483664"/>
          </pc:sldLayoutMkLst>
        </pc:sldLayoutChg>
        <pc:sldLayoutChg chg="add del mod replId">
          <pc:chgData name="Dharmapuri, Anjana A." userId="S::sad37@student.le.ac.uk::0780bee3-da5a-4c68-8524-3f93606c2961" providerId="AD" clId="Web-{94FA5D18-6FE1-486C-876C-DCF6CCBB2C22}" dt="2021-05-03T00:57:54.118" v="4"/>
          <pc:sldLayoutMkLst>
            <pc:docMk/>
            <pc:sldMasterMk cId="814980769" sldId="2147483660"/>
            <pc:sldLayoutMk cId="2811445500" sldId="2147483665"/>
          </pc:sldLayoutMkLst>
        </pc:sldLayoutChg>
        <pc:sldLayoutChg chg="add del mod replId">
          <pc:chgData name="Dharmapuri, Anjana A." userId="S::sad37@student.le.ac.uk::0780bee3-da5a-4c68-8524-3f93606c2961" providerId="AD" clId="Web-{94FA5D18-6FE1-486C-876C-DCF6CCBB2C22}" dt="2021-05-03T00:57:54.118" v="4"/>
          <pc:sldLayoutMkLst>
            <pc:docMk/>
            <pc:sldMasterMk cId="814980769" sldId="2147483660"/>
            <pc:sldLayoutMk cId="896076384" sldId="2147483666"/>
          </pc:sldLayoutMkLst>
        </pc:sldLayoutChg>
        <pc:sldLayoutChg chg="add del mod replId">
          <pc:chgData name="Dharmapuri, Anjana A." userId="S::sad37@student.le.ac.uk::0780bee3-da5a-4c68-8524-3f93606c2961" providerId="AD" clId="Web-{94FA5D18-6FE1-486C-876C-DCF6CCBB2C22}" dt="2021-05-03T00:57:54.118" v="4"/>
          <pc:sldLayoutMkLst>
            <pc:docMk/>
            <pc:sldMasterMk cId="814980769" sldId="2147483660"/>
            <pc:sldLayoutMk cId="2546195581" sldId="2147483667"/>
          </pc:sldLayoutMkLst>
        </pc:sldLayoutChg>
        <pc:sldLayoutChg chg="add del mod replId">
          <pc:chgData name="Dharmapuri, Anjana A." userId="S::sad37@student.le.ac.uk::0780bee3-da5a-4c68-8524-3f93606c2961" providerId="AD" clId="Web-{94FA5D18-6FE1-486C-876C-DCF6CCBB2C22}" dt="2021-05-03T00:57:54.118" v="4"/>
          <pc:sldLayoutMkLst>
            <pc:docMk/>
            <pc:sldMasterMk cId="814980769" sldId="2147483660"/>
            <pc:sldLayoutMk cId="4126506108" sldId="2147483668"/>
          </pc:sldLayoutMkLst>
        </pc:sldLayoutChg>
        <pc:sldLayoutChg chg="add del mod replId">
          <pc:chgData name="Dharmapuri, Anjana A." userId="S::sad37@student.le.ac.uk::0780bee3-da5a-4c68-8524-3f93606c2961" providerId="AD" clId="Web-{94FA5D18-6FE1-486C-876C-DCF6CCBB2C22}" dt="2021-05-03T00:57:54.118" v="4"/>
          <pc:sldLayoutMkLst>
            <pc:docMk/>
            <pc:sldMasterMk cId="814980769" sldId="2147483660"/>
            <pc:sldLayoutMk cId="2614237864" sldId="2147483669"/>
          </pc:sldLayoutMkLst>
        </pc:sldLayoutChg>
        <pc:sldLayoutChg chg="add del mod replId">
          <pc:chgData name="Dharmapuri, Anjana A." userId="S::sad37@student.le.ac.uk::0780bee3-da5a-4c68-8524-3f93606c2961" providerId="AD" clId="Web-{94FA5D18-6FE1-486C-876C-DCF6CCBB2C22}" dt="2021-05-03T00:57:54.118" v="4"/>
          <pc:sldLayoutMkLst>
            <pc:docMk/>
            <pc:sldMasterMk cId="814980769" sldId="2147483660"/>
            <pc:sldLayoutMk cId="2466853592" sldId="2147483670"/>
          </pc:sldLayoutMkLst>
        </pc:sldLayoutChg>
        <pc:sldLayoutChg chg="add del mod replId">
          <pc:chgData name="Dharmapuri, Anjana A." userId="S::sad37@student.le.ac.uk::0780bee3-da5a-4c68-8524-3f93606c2961" providerId="AD" clId="Web-{94FA5D18-6FE1-486C-876C-DCF6CCBB2C22}" dt="2021-05-03T00:57:54.118" v="4"/>
          <pc:sldLayoutMkLst>
            <pc:docMk/>
            <pc:sldMasterMk cId="814980769" sldId="2147483660"/>
            <pc:sldLayoutMk cId="4033188795" sldId="2147483671"/>
          </pc:sldLayoutMkLst>
        </pc:sldLayoutChg>
      </pc:sldMaster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5-03T17:00:34.471"/>
    </inkml:context>
    <inkml:brush xml:id="br0">
      <inkml:brushProperty name="width" value="0.1" units="cm"/>
      <inkml:brushProperty name="height" value="0.1" units="cm"/>
      <inkml:brushProperty name="color" value="#E71224"/>
    </inkml:brush>
  </inkml:definitions>
  <inkml:trace contextRef="#ctx0" brushRef="#br0">8642 2831 5119 0 0,'-18'0'2560'0'0,"-7"9"-2944"0"0,11 4 2560 0 0,7 7-2816 0 0,15 11 0 0 0,5 9-1664 0 0,1 7 0 0 0,-2-5-1279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484E1E-B781-C946-9FDB-A6CF7112B7F2}" type="datetimeFigureOut">
              <a:rPr lang="en-US" smtClean="0"/>
              <a:t>5/4/2021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818174F-3C26-E44B-85E5-51F02C4B2944}" type="slidenum">
              <a:rPr lang="en-US" smtClean="0"/>
              <a:t>‹#›</a:t>
            </a:fld>
            <a:endParaRPr lang="en-US"/>
          </a:p>
        </p:txBody>
      </p:sp>
    </p:spTree>
    <p:extLst>
      <p:ext uri="{BB962C8B-B14F-4D97-AF65-F5344CB8AC3E}">
        <p14:creationId xmlns:p14="http://schemas.microsoft.com/office/powerpoint/2010/main" val="15563531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818174F-3C26-E44B-85E5-51F02C4B2944}" type="slidenum">
              <a:rPr lang="en-US" smtClean="0"/>
              <a:t>15</a:t>
            </a:fld>
            <a:endParaRPr lang="en-US"/>
          </a:p>
        </p:txBody>
      </p:sp>
    </p:spTree>
    <p:extLst>
      <p:ext uri="{BB962C8B-B14F-4D97-AF65-F5344CB8AC3E}">
        <p14:creationId xmlns:p14="http://schemas.microsoft.com/office/powerpoint/2010/main" val="3109394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2F44AE-5743-405F-9A14-A5E7EA9F1E0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847FD9ED-8AF3-4E11-9837-2F40992259B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5329F4A3-03C6-497E-834B-DC45C54EA1F4}"/>
              </a:ext>
            </a:extLst>
          </p:cNvPr>
          <p:cNvSpPr>
            <a:spLocks noGrp="1"/>
          </p:cNvSpPr>
          <p:nvPr>
            <p:ph type="dt" sz="half" idx="10"/>
          </p:nvPr>
        </p:nvSpPr>
        <p:spPr/>
        <p:txBody>
          <a:bodyPr/>
          <a:lstStyle/>
          <a:p>
            <a:fld id="{A40F948A-7DB1-4B8D-B441-1CFF743CF5D8}" type="datetimeFigureOut">
              <a:rPr lang="en-GB" smtClean="0"/>
              <a:t>04/05/2021</a:t>
            </a:fld>
            <a:endParaRPr lang="en-GB"/>
          </a:p>
        </p:txBody>
      </p:sp>
      <p:sp>
        <p:nvSpPr>
          <p:cNvPr id="5" name="Footer Placeholder 4">
            <a:extLst>
              <a:ext uri="{FF2B5EF4-FFF2-40B4-BE49-F238E27FC236}">
                <a16:creationId xmlns:a16="http://schemas.microsoft.com/office/drawing/2014/main" id="{2A54B751-71D7-4D96-B515-FAA07F4C28D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B72E4D1-4160-4B34-941D-D80481DC11A3}"/>
              </a:ext>
            </a:extLst>
          </p:cNvPr>
          <p:cNvSpPr>
            <a:spLocks noGrp="1"/>
          </p:cNvSpPr>
          <p:nvPr>
            <p:ph type="sldNum" sz="quarter" idx="12"/>
          </p:nvPr>
        </p:nvSpPr>
        <p:spPr/>
        <p:txBody>
          <a:bodyPr/>
          <a:lstStyle/>
          <a:p>
            <a:fld id="{0B2CC017-600C-462C-8776-35732EE86481}" type="slidenum">
              <a:rPr lang="en-GB" smtClean="0"/>
              <a:t>‹#›</a:t>
            </a:fld>
            <a:endParaRPr lang="en-GB"/>
          </a:p>
        </p:txBody>
      </p:sp>
    </p:spTree>
    <p:extLst>
      <p:ext uri="{BB962C8B-B14F-4D97-AF65-F5344CB8AC3E}">
        <p14:creationId xmlns:p14="http://schemas.microsoft.com/office/powerpoint/2010/main" val="37142092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0BBE9-C117-43F2-8C0A-1B3C680A1341}"/>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293B6501-ADD8-4C18-9E4B-56CBCEC9509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EEC44013-E103-4A53-860D-DBFC07AECDE3}"/>
              </a:ext>
            </a:extLst>
          </p:cNvPr>
          <p:cNvSpPr>
            <a:spLocks noGrp="1"/>
          </p:cNvSpPr>
          <p:nvPr>
            <p:ph type="dt" sz="half" idx="10"/>
          </p:nvPr>
        </p:nvSpPr>
        <p:spPr/>
        <p:txBody>
          <a:bodyPr/>
          <a:lstStyle/>
          <a:p>
            <a:fld id="{A40F948A-7DB1-4B8D-B441-1CFF743CF5D8}" type="datetimeFigureOut">
              <a:rPr lang="en-GB" smtClean="0"/>
              <a:t>04/05/2021</a:t>
            </a:fld>
            <a:endParaRPr lang="en-GB"/>
          </a:p>
        </p:txBody>
      </p:sp>
      <p:sp>
        <p:nvSpPr>
          <p:cNvPr id="5" name="Footer Placeholder 4">
            <a:extLst>
              <a:ext uri="{FF2B5EF4-FFF2-40B4-BE49-F238E27FC236}">
                <a16:creationId xmlns:a16="http://schemas.microsoft.com/office/drawing/2014/main" id="{C3F5EBAD-BE73-4E62-855C-3D0F9A9F6DD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7A0A19B2-3784-4F8A-A1F2-378C5E807D5A}"/>
              </a:ext>
            </a:extLst>
          </p:cNvPr>
          <p:cNvSpPr>
            <a:spLocks noGrp="1"/>
          </p:cNvSpPr>
          <p:nvPr>
            <p:ph type="sldNum" sz="quarter" idx="12"/>
          </p:nvPr>
        </p:nvSpPr>
        <p:spPr/>
        <p:txBody>
          <a:bodyPr/>
          <a:lstStyle/>
          <a:p>
            <a:fld id="{0B2CC017-600C-462C-8776-35732EE86481}" type="slidenum">
              <a:rPr lang="en-GB" smtClean="0"/>
              <a:t>‹#›</a:t>
            </a:fld>
            <a:endParaRPr lang="en-GB"/>
          </a:p>
        </p:txBody>
      </p:sp>
    </p:spTree>
    <p:extLst>
      <p:ext uri="{BB962C8B-B14F-4D97-AF65-F5344CB8AC3E}">
        <p14:creationId xmlns:p14="http://schemas.microsoft.com/office/powerpoint/2010/main" val="34640955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303B575-F0A0-4A5D-97E3-4F611870FA1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73E3B61F-582E-427B-92C8-EC7705DFD89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5EF41CC5-7486-4526-81A0-D504DF19E2CD}"/>
              </a:ext>
            </a:extLst>
          </p:cNvPr>
          <p:cNvSpPr>
            <a:spLocks noGrp="1"/>
          </p:cNvSpPr>
          <p:nvPr>
            <p:ph type="dt" sz="half" idx="10"/>
          </p:nvPr>
        </p:nvSpPr>
        <p:spPr/>
        <p:txBody>
          <a:bodyPr/>
          <a:lstStyle/>
          <a:p>
            <a:fld id="{A40F948A-7DB1-4B8D-B441-1CFF743CF5D8}" type="datetimeFigureOut">
              <a:rPr lang="en-GB" smtClean="0"/>
              <a:t>04/05/2021</a:t>
            </a:fld>
            <a:endParaRPr lang="en-GB"/>
          </a:p>
        </p:txBody>
      </p:sp>
      <p:sp>
        <p:nvSpPr>
          <p:cNvPr id="5" name="Footer Placeholder 4">
            <a:extLst>
              <a:ext uri="{FF2B5EF4-FFF2-40B4-BE49-F238E27FC236}">
                <a16:creationId xmlns:a16="http://schemas.microsoft.com/office/drawing/2014/main" id="{529561BF-9409-4F18-9312-1CB91186EC2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1124310-AACF-423B-B643-505E651BF969}"/>
              </a:ext>
            </a:extLst>
          </p:cNvPr>
          <p:cNvSpPr>
            <a:spLocks noGrp="1"/>
          </p:cNvSpPr>
          <p:nvPr>
            <p:ph type="sldNum" sz="quarter" idx="12"/>
          </p:nvPr>
        </p:nvSpPr>
        <p:spPr/>
        <p:txBody>
          <a:bodyPr/>
          <a:lstStyle/>
          <a:p>
            <a:fld id="{0B2CC017-600C-462C-8776-35732EE86481}" type="slidenum">
              <a:rPr lang="en-GB" smtClean="0"/>
              <a:t>‹#›</a:t>
            </a:fld>
            <a:endParaRPr lang="en-GB"/>
          </a:p>
        </p:txBody>
      </p:sp>
    </p:spTree>
    <p:extLst>
      <p:ext uri="{BB962C8B-B14F-4D97-AF65-F5344CB8AC3E}">
        <p14:creationId xmlns:p14="http://schemas.microsoft.com/office/powerpoint/2010/main" val="32835352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2AC0B0-CF7D-4360-B129-682603050622}"/>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9016138B-36DE-4A1D-9372-17B92A83399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D127B3F-2C57-4474-A1F3-270F85088ABC}"/>
              </a:ext>
            </a:extLst>
          </p:cNvPr>
          <p:cNvSpPr>
            <a:spLocks noGrp="1"/>
          </p:cNvSpPr>
          <p:nvPr>
            <p:ph type="dt" sz="half" idx="10"/>
          </p:nvPr>
        </p:nvSpPr>
        <p:spPr/>
        <p:txBody>
          <a:bodyPr/>
          <a:lstStyle/>
          <a:p>
            <a:fld id="{A40F948A-7DB1-4B8D-B441-1CFF743CF5D8}" type="datetimeFigureOut">
              <a:rPr lang="en-GB" smtClean="0"/>
              <a:t>04/05/2021</a:t>
            </a:fld>
            <a:endParaRPr lang="en-GB"/>
          </a:p>
        </p:txBody>
      </p:sp>
      <p:sp>
        <p:nvSpPr>
          <p:cNvPr id="5" name="Footer Placeholder 4">
            <a:extLst>
              <a:ext uri="{FF2B5EF4-FFF2-40B4-BE49-F238E27FC236}">
                <a16:creationId xmlns:a16="http://schemas.microsoft.com/office/drawing/2014/main" id="{CF751789-79FB-456B-8305-D22C3E3FE25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5D80444E-2BDF-4513-BF66-4A91C27FCF58}"/>
              </a:ext>
            </a:extLst>
          </p:cNvPr>
          <p:cNvSpPr>
            <a:spLocks noGrp="1"/>
          </p:cNvSpPr>
          <p:nvPr>
            <p:ph type="sldNum" sz="quarter" idx="12"/>
          </p:nvPr>
        </p:nvSpPr>
        <p:spPr/>
        <p:txBody>
          <a:bodyPr/>
          <a:lstStyle/>
          <a:p>
            <a:fld id="{0B2CC017-600C-462C-8776-35732EE86481}" type="slidenum">
              <a:rPr lang="en-GB" smtClean="0"/>
              <a:t>‹#›</a:t>
            </a:fld>
            <a:endParaRPr lang="en-GB"/>
          </a:p>
        </p:txBody>
      </p:sp>
    </p:spTree>
    <p:extLst>
      <p:ext uri="{BB962C8B-B14F-4D97-AF65-F5344CB8AC3E}">
        <p14:creationId xmlns:p14="http://schemas.microsoft.com/office/powerpoint/2010/main" val="22619213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DD8049-5197-4F54-B304-B5A33FD13E1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4C351472-3997-427C-A249-AB765B37BAC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1307314-4FD0-496C-9846-3AC1AE8E3B2F}"/>
              </a:ext>
            </a:extLst>
          </p:cNvPr>
          <p:cNvSpPr>
            <a:spLocks noGrp="1"/>
          </p:cNvSpPr>
          <p:nvPr>
            <p:ph type="dt" sz="half" idx="10"/>
          </p:nvPr>
        </p:nvSpPr>
        <p:spPr/>
        <p:txBody>
          <a:bodyPr/>
          <a:lstStyle/>
          <a:p>
            <a:fld id="{A40F948A-7DB1-4B8D-B441-1CFF743CF5D8}" type="datetimeFigureOut">
              <a:rPr lang="en-GB" smtClean="0"/>
              <a:t>04/05/2021</a:t>
            </a:fld>
            <a:endParaRPr lang="en-GB"/>
          </a:p>
        </p:txBody>
      </p:sp>
      <p:sp>
        <p:nvSpPr>
          <p:cNvPr id="5" name="Footer Placeholder 4">
            <a:extLst>
              <a:ext uri="{FF2B5EF4-FFF2-40B4-BE49-F238E27FC236}">
                <a16:creationId xmlns:a16="http://schemas.microsoft.com/office/drawing/2014/main" id="{24059A9F-A086-4029-9B37-E65FA3FA532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F53EF4C3-8C0F-427F-B29E-72C85652B68A}"/>
              </a:ext>
            </a:extLst>
          </p:cNvPr>
          <p:cNvSpPr>
            <a:spLocks noGrp="1"/>
          </p:cNvSpPr>
          <p:nvPr>
            <p:ph type="sldNum" sz="quarter" idx="12"/>
          </p:nvPr>
        </p:nvSpPr>
        <p:spPr/>
        <p:txBody>
          <a:bodyPr/>
          <a:lstStyle/>
          <a:p>
            <a:fld id="{0B2CC017-600C-462C-8776-35732EE86481}" type="slidenum">
              <a:rPr lang="en-GB" smtClean="0"/>
              <a:t>‹#›</a:t>
            </a:fld>
            <a:endParaRPr lang="en-GB"/>
          </a:p>
        </p:txBody>
      </p:sp>
    </p:spTree>
    <p:extLst>
      <p:ext uri="{BB962C8B-B14F-4D97-AF65-F5344CB8AC3E}">
        <p14:creationId xmlns:p14="http://schemas.microsoft.com/office/powerpoint/2010/main" val="3223403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029805-CB14-4365-86A2-BB6BB0E4073D}"/>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68A95416-7901-4A19-AFD9-23879CC1224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D05F7CD3-39EE-4A8A-BB69-1529F8AFB59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F5F151AC-CEC3-4B18-A8CE-D80FF1EFE129}"/>
              </a:ext>
            </a:extLst>
          </p:cNvPr>
          <p:cNvSpPr>
            <a:spLocks noGrp="1"/>
          </p:cNvSpPr>
          <p:nvPr>
            <p:ph type="dt" sz="half" idx="10"/>
          </p:nvPr>
        </p:nvSpPr>
        <p:spPr/>
        <p:txBody>
          <a:bodyPr/>
          <a:lstStyle/>
          <a:p>
            <a:fld id="{A40F948A-7DB1-4B8D-B441-1CFF743CF5D8}" type="datetimeFigureOut">
              <a:rPr lang="en-GB" smtClean="0"/>
              <a:t>04/05/2021</a:t>
            </a:fld>
            <a:endParaRPr lang="en-GB"/>
          </a:p>
        </p:txBody>
      </p:sp>
      <p:sp>
        <p:nvSpPr>
          <p:cNvPr id="6" name="Footer Placeholder 5">
            <a:extLst>
              <a:ext uri="{FF2B5EF4-FFF2-40B4-BE49-F238E27FC236}">
                <a16:creationId xmlns:a16="http://schemas.microsoft.com/office/drawing/2014/main" id="{F3ADCFC8-BAF0-4B38-AF88-AFA05E5D927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17CD2234-6521-40F5-9E32-42849F9E3DB9}"/>
              </a:ext>
            </a:extLst>
          </p:cNvPr>
          <p:cNvSpPr>
            <a:spLocks noGrp="1"/>
          </p:cNvSpPr>
          <p:nvPr>
            <p:ph type="sldNum" sz="quarter" idx="12"/>
          </p:nvPr>
        </p:nvSpPr>
        <p:spPr/>
        <p:txBody>
          <a:bodyPr/>
          <a:lstStyle/>
          <a:p>
            <a:fld id="{0B2CC017-600C-462C-8776-35732EE86481}" type="slidenum">
              <a:rPr lang="en-GB" smtClean="0"/>
              <a:t>‹#›</a:t>
            </a:fld>
            <a:endParaRPr lang="en-GB"/>
          </a:p>
        </p:txBody>
      </p:sp>
    </p:spTree>
    <p:extLst>
      <p:ext uri="{BB962C8B-B14F-4D97-AF65-F5344CB8AC3E}">
        <p14:creationId xmlns:p14="http://schemas.microsoft.com/office/powerpoint/2010/main" val="15782303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0658AC-7130-4415-970B-1536DB41EC56}"/>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C90B2422-3BAA-418E-894D-63E60A18166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C127671-5A47-476D-8FCE-0DF95341242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0A8650DD-F522-4266-A6AB-38555FD46B7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4F8DABA-F355-41B1-B920-9D6F0F5B886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B069106A-7504-43DA-964A-002D2A194F73}"/>
              </a:ext>
            </a:extLst>
          </p:cNvPr>
          <p:cNvSpPr>
            <a:spLocks noGrp="1"/>
          </p:cNvSpPr>
          <p:nvPr>
            <p:ph type="dt" sz="half" idx="10"/>
          </p:nvPr>
        </p:nvSpPr>
        <p:spPr/>
        <p:txBody>
          <a:bodyPr/>
          <a:lstStyle/>
          <a:p>
            <a:fld id="{A40F948A-7DB1-4B8D-B441-1CFF743CF5D8}" type="datetimeFigureOut">
              <a:rPr lang="en-GB" smtClean="0"/>
              <a:t>04/05/2021</a:t>
            </a:fld>
            <a:endParaRPr lang="en-GB"/>
          </a:p>
        </p:txBody>
      </p:sp>
      <p:sp>
        <p:nvSpPr>
          <p:cNvPr id="8" name="Footer Placeholder 7">
            <a:extLst>
              <a:ext uri="{FF2B5EF4-FFF2-40B4-BE49-F238E27FC236}">
                <a16:creationId xmlns:a16="http://schemas.microsoft.com/office/drawing/2014/main" id="{2183896D-E793-48C0-8E4C-A3D3500BBB16}"/>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58A0ADB1-5D97-4034-BD84-E282A2B2B7F1}"/>
              </a:ext>
            </a:extLst>
          </p:cNvPr>
          <p:cNvSpPr>
            <a:spLocks noGrp="1"/>
          </p:cNvSpPr>
          <p:nvPr>
            <p:ph type="sldNum" sz="quarter" idx="12"/>
          </p:nvPr>
        </p:nvSpPr>
        <p:spPr/>
        <p:txBody>
          <a:bodyPr/>
          <a:lstStyle/>
          <a:p>
            <a:fld id="{0B2CC017-600C-462C-8776-35732EE86481}" type="slidenum">
              <a:rPr lang="en-GB" smtClean="0"/>
              <a:t>‹#›</a:t>
            </a:fld>
            <a:endParaRPr lang="en-GB"/>
          </a:p>
        </p:txBody>
      </p:sp>
    </p:spTree>
    <p:extLst>
      <p:ext uri="{BB962C8B-B14F-4D97-AF65-F5344CB8AC3E}">
        <p14:creationId xmlns:p14="http://schemas.microsoft.com/office/powerpoint/2010/main" val="41881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7EF777-2FEB-43BF-A035-707A8CF7F34B}"/>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06FB71DA-D546-4DBE-A622-F26380A2061D}"/>
              </a:ext>
            </a:extLst>
          </p:cNvPr>
          <p:cNvSpPr>
            <a:spLocks noGrp="1"/>
          </p:cNvSpPr>
          <p:nvPr>
            <p:ph type="dt" sz="half" idx="10"/>
          </p:nvPr>
        </p:nvSpPr>
        <p:spPr/>
        <p:txBody>
          <a:bodyPr/>
          <a:lstStyle/>
          <a:p>
            <a:fld id="{A40F948A-7DB1-4B8D-B441-1CFF743CF5D8}" type="datetimeFigureOut">
              <a:rPr lang="en-GB" smtClean="0"/>
              <a:t>04/05/2021</a:t>
            </a:fld>
            <a:endParaRPr lang="en-GB"/>
          </a:p>
        </p:txBody>
      </p:sp>
      <p:sp>
        <p:nvSpPr>
          <p:cNvPr id="4" name="Footer Placeholder 3">
            <a:extLst>
              <a:ext uri="{FF2B5EF4-FFF2-40B4-BE49-F238E27FC236}">
                <a16:creationId xmlns:a16="http://schemas.microsoft.com/office/drawing/2014/main" id="{8787D365-7447-4FA0-9778-B8C1831DD41C}"/>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02A9C7BD-3731-4D58-9E03-20363C9DA7A1}"/>
              </a:ext>
            </a:extLst>
          </p:cNvPr>
          <p:cNvSpPr>
            <a:spLocks noGrp="1"/>
          </p:cNvSpPr>
          <p:nvPr>
            <p:ph type="sldNum" sz="quarter" idx="12"/>
          </p:nvPr>
        </p:nvSpPr>
        <p:spPr/>
        <p:txBody>
          <a:bodyPr/>
          <a:lstStyle/>
          <a:p>
            <a:fld id="{0B2CC017-600C-462C-8776-35732EE86481}" type="slidenum">
              <a:rPr lang="en-GB" smtClean="0"/>
              <a:t>‹#›</a:t>
            </a:fld>
            <a:endParaRPr lang="en-GB"/>
          </a:p>
        </p:txBody>
      </p:sp>
    </p:spTree>
    <p:extLst>
      <p:ext uri="{BB962C8B-B14F-4D97-AF65-F5344CB8AC3E}">
        <p14:creationId xmlns:p14="http://schemas.microsoft.com/office/powerpoint/2010/main" val="20383315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834E0F9-1765-45F5-9025-B98F00C43212}"/>
              </a:ext>
            </a:extLst>
          </p:cNvPr>
          <p:cNvSpPr>
            <a:spLocks noGrp="1"/>
          </p:cNvSpPr>
          <p:nvPr>
            <p:ph type="dt" sz="half" idx="10"/>
          </p:nvPr>
        </p:nvSpPr>
        <p:spPr/>
        <p:txBody>
          <a:bodyPr/>
          <a:lstStyle/>
          <a:p>
            <a:fld id="{A40F948A-7DB1-4B8D-B441-1CFF743CF5D8}" type="datetimeFigureOut">
              <a:rPr lang="en-GB" smtClean="0"/>
              <a:t>04/05/2021</a:t>
            </a:fld>
            <a:endParaRPr lang="en-GB"/>
          </a:p>
        </p:txBody>
      </p:sp>
      <p:sp>
        <p:nvSpPr>
          <p:cNvPr id="3" name="Footer Placeholder 2">
            <a:extLst>
              <a:ext uri="{FF2B5EF4-FFF2-40B4-BE49-F238E27FC236}">
                <a16:creationId xmlns:a16="http://schemas.microsoft.com/office/drawing/2014/main" id="{E40E9101-4D55-4408-B801-AD46327897B8}"/>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FD7DC4DB-4513-47A4-AD03-99DDD084D81F}"/>
              </a:ext>
            </a:extLst>
          </p:cNvPr>
          <p:cNvSpPr>
            <a:spLocks noGrp="1"/>
          </p:cNvSpPr>
          <p:nvPr>
            <p:ph type="sldNum" sz="quarter" idx="12"/>
          </p:nvPr>
        </p:nvSpPr>
        <p:spPr/>
        <p:txBody>
          <a:bodyPr/>
          <a:lstStyle/>
          <a:p>
            <a:fld id="{0B2CC017-600C-462C-8776-35732EE86481}" type="slidenum">
              <a:rPr lang="en-GB" smtClean="0"/>
              <a:t>‹#›</a:t>
            </a:fld>
            <a:endParaRPr lang="en-GB"/>
          </a:p>
        </p:txBody>
      </p:sp>
    </p:spTree>
    <p:extLst>
      <p:ext uri="{BB962C8B-B14F-4D97-AF65-F5344CB8AC3E}">
        <p14:creationId xmlns:p14="http://schemas.microsoft.com/office/powerpoint/2010/main" val="12473352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2F4A90-C67A-406E-8A3F-930436409EB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24D999E9-4DF9-4838-9ED1-C570343A463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03E785CE-8263-403F-B935-997176D1CB3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91201A1-D216-4E94-A95E-02BDC8951B64}"/>
              </a:ext>
            </a:extLst>
          </p:cNvPr>
          <p:cNvSpPr>
            <a:spLocks noGrp="1"/>
          </p:cNvSpPr>
          <p:nvPr>
            <p:ph type="dt" sz="half" idx="10"/>
          </p:nvPr>
        </p:nvSpPr>
        <p:spPr/>
        <p:txBody>
          <a:bodyPr/>
          <a:lstStyle/>
          <a:p>
            <a:fld id="{A40F948A-7DB1-4B8D-B441-1CFF743CF5D8}" type="datetimeFigureOut">
              <a:rPr lang="en-GB" smtClean="0"/>
              <a:t>04/05/2021</a:t>
            </a:fld>
            <a:endParaRPr lang="en-GB"/>
          </a:p>
        </p:txBody>
      </p:sp>
      <p:sp>
        <p:nvSpPr>
          <p:cNvPr id="6" name="Footer Placeholder 5">
            <a:extLst>
              <a:ext uri="{FF2B5EF4-FFF2-40B4-BE49-F238E27FC236}">
                <a16:creationId xmlns:a16="http://schemas.microsoft.com/office/drawing/2014/main" id="{BE586957-C282-4ABC-9367-D0CD340B21C4}"/>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FAD38792-44E6-4D9B-BFE6-31AC1BDD7D43}"/>
              </a:ext>
            </a:extLst>
          </p:cNvPr>
          <p:cNvSpPr>
            <a:spLocks noGrp="1"/>
          </p:cNvSpPr>
          <p:nvPr>
            <p:ph type="sldNum" sz="quarter" idx="12"/>
          </p:nvPr>
        </p:nvSpPr>
        <p:spPr/>
        <p:txBody>
          <a:bodyPr/>
          <a:lstStyle/>
          <a:p>
            <a:fld id="{0B2CC017-600C-462C-8776-35732EE86481}" type="slidenum">
              <a:rPr lang="en-GB" smtClean="0"/>
              <a:t>‹#›</a:t>
            </a:fld>
            <a:endParaRPr lang="en-GB"/>
          </a:p>
        </p:txBody>
      </p:sp>
    </p:spTree>
    <p:extLst>
      <p:ext uri="{BB962C8B-B14F-4D97-AF65-F5344CB8AC3E}">
        <p14:creationId xmlns:p14="http://schemas.microsoft.com/office/powerpoint/2010/main" val="21820575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64B7D-43B2-4BF7-83E7-EBD10F53925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6F6F47CC-10F0-4C4A-8C40-26E258F70EF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5E35520A-5FB5-4322-A908-6027BBBEC68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660293C-D9FB-4E57-A8AA-2570AD047B75}"/>
              </a:ext>
            </a:extLst>
          </p:cNvPr>
          <p:cNvSpPr>
            <a:spLocks noGrp="1"/>
          </p:cNvSpPr>
          <p:nvPr>
            <p:ph type="dt" sz="half" idx="10"/>
          </p:nvPr>
        </p:nvSpPr>
        <p:spPr/>
        <p:txBody>
          <a:bodyPr/>
          <a:lstStyle/>
          <a:p>
            <a:fld id="{A40F948A-7DB1-4B8D-B441-1CFF743CF5D8}" type="datetimeFigureOut">
              <a:rPr lang="en-GB" smtClean="0"/>
              <a:t>04/05/2021</a:t>
            </a:fld>
            <a:endParaRPr lang="en-GB"/>
          </a:p>
        </p:txBody>
      </p:sp>
      <p:sp>
        <p:nvSpPr>
          <p:cNvPr id="6" name="Footer Placeholder 5">
            <a:extLst>
              <a:ext uri="{FF2B5EF4-FFF2-40B4-BE49-F238E27FC236}">
                <a16:creationId xmlns:a16="http://schemas.microsoft.com/office/drawing/2014/main" id="{F723E311-1D43-49A3-9C70-CC3B681C86C7}"/>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BDED5BA2-7ED9-451C-843F-736F9E4ECB05}"/>
              </a:ext>
            </a:extLst>
          </p:cNvPr>
          <p:cNvSpPr>
            <a:spLocks noGrp="1"/>
          </p:cNvSpPr>
          <p:nvPr>
            <p:ph type="sldNum" sz="quarter" idx="12"/>
          </p:nvPr>
        </p:nvSpPr>
        <p:spPr/>
        <p:txBody>
          <a:bodyPr/>
          <a:lstStyle/>
          <a:p>
            <a:fld id="{0B2CC017-600C-462C-8776-35732EE86481}" type="slidenum">
              <a:rPr lang="en-GB" smtClean="0"/>
              <a:t>‹#›</a:t>
            </a:fld>
            <a:endParaRPr lang="en-GB"/>
          </a:p>
        </p:txBody>
      </p:sp>
    </p:spTree>
    <p:extLst>
      <p:ext uri="{BB962C8B-B14F-4D97-AF65-F5344CB8AC3E}">
        <p14:creationId xmlns:p14="http://schemas.microsoft.com/office/powerpoint/2010/main" val="23762847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601FE1B-3F4C-4974-B38D-5E3BF5BF85A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28CF1045-054A-4CC1-A764-26CED02D55A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367A119-5F47-4968-8DC5-58EE1E23988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40F948A-7DB1-4B8D-B441-1CFF743CF5D8}" type="datetimeFigureOut">
              <a:rPr lang="en-GB" smtClean="0"/>
              <a:t>04/05/2021</a:t>
            </a:fld>
            <a:endParaRPr lang="en-GB"/>
          </a:p>
        </p:txBody>
      </p:sp>
      <p:sp>
        <p:nvSpPr>
          <p:cNvPr id="5" name="Footer Placeholder 4">
            <a:extLst>
              <a:ext uri="{FF2B5EF4-FFF2-40B4-BE49-F238E27FC236}">
                <a16:creationId xmlns:a16="http://schemas.microsoft.com/office/drawing/2014/main" id="{344CE56C-2C8B-4696-9766-1F9DB2E6564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417EBB81-A889-487E-A43B-DBA09E71C3A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B2CC017-600C-462C-8776-35732EE86481}" type="slidenum">
              <a:rPr lang="en-GB" smtClean="0"/>
              <a:t>‹#›</a:t>
            </a:fld>
            <a:endParaRPr lang="en-GB"/>
          </a:p>
        </p:txBody>
      </p:sp>
    </p:spTree>
    <p:extLst>
      <p:ext uri="{BB962C8B-B14F-4D97-AF65-F5344CB8AC3E}">
        <p14:creationId xmlns:p14="http://schemas.microsoft.com/office/powerpoint/2010/main" val="124597584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image" Target="../media/image8.png"/><Relationship Id="rId4" Type="http://schemas.openxmlformats.org/officeDocument/2006/relationships/notesSlide" Target="../notesSlides/notesSlide1.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customXml" Target="../ink/ink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6F9E488-0718-4E1E-9D12-26779F6062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09BE6F6B-19BD-443C-8FB0-FA45F13F95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539505" cy="6857542"/>
          </a:xfrm>
          <a:custGeom>
            <a:avLst/>
            <a:gdLst>
              <a:gd name="connsiteX0" fmla="*/ 0 w 7539505"/>
              <a:gd name="connsiteY0" fmla="*/ 0 h 6857542"/>
              <a:gd name="connsiteX1" fmla="*/ 6392832 w 7539505"/>
              <a:gd name="connsiteY1" fmla="*/ 0 h 6857542"/>
              <a:gd name="connsiteX2" fmla="*/ 6405479 w 7539505"/>
              <a:gd name="connsiteY2" fmla="*/ 31774 h 6857542"/>
              <a:gd name="connsiteX3" fmla="*/ 7460487 w 7539505"/>
              <a:gd name="connsiteY3" fmla="*/ 2682457 h 6857542"/>
              <a:gd name="connsiteX4" fmla="*/ 7460487 w 7539505"/>
              <a:gd name="connsiteY4" fmla="*/ 3752208 h 6857542"/>
              <a:gd name="connsiteX5" fmla="*/ 6302983 w 7539505"/>
              <a:gd name="connsiteY5" fmla="*/ 6660411 h 6857542"/>
              <a:gd name="connsiteX6" fmla="*/ 6224521 w 7539505"/>
              <a:gd name="connsiteY6" fmla="*/ 6857542 h 6857542"/>
              <a:gd name="connsiteX7" fmla="*/ 0 w 7539505"/>
              <a:gd name="connsiteY7" fmla="*/ 6857542 h 6857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39505" h="6857542">
                <a:moveTo>
                  <a:pt x="0" y="0"/>
                </a:moveTo>
                <a:lnTo>
                  <a:pt x="6392832" y="0"/>
                </a:lnTo>
                <a:lnTo>
                  <a:pt x="6405479" y="31774"/>
                </a:lnTo>
                <a:cubicBezTo>
                  <a:pt x="7460487" y="2682457"/>
                  <a:pt x="7460487" y="2682457"/>
                  <a:pt x="7460487" y="2682457"/>
                </a:cubicBezTo>
                <a:cubicBezTo>
                  <a:pt x="7565845" y="2988100"/>
                  <a:pt x="7565845" y="3446565"/>
                  <a:pt x="7460487" y="3752208"/>
                </a:cubicBezTo>
                <a:cubicBezTo>
                  <a:pt x="6976500" y="4968215"/>
                  <a:pt x="6598385" y="5918220"/>
                  <a:pt x="6302983" y="6660411"/>
                </a:cubicBezTo>
                <a:lnTo>
                  <a:pt x="6224521" y="6857542"/>
                </a:lnTo>
                <a:lnTo>
                  <a:pt x="0" y="6857542"/>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2" name="Group 11">
            <a:extLst>
              <a:ext uri="{FF2B5EF4-FFF2-40B4-BE49-F238E27FC236}">
                <a16:creationId xmlns:a16="http://schemas.microsoft.com/office/drawing/2014/main" id="{92AAE609-C327-4952-BB48-254E9015AD8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293178" y="681628"/>
            <a:ext cx="1562267" cy="1172973"/>
            <a:chOff x="7493121" y="1000124"/>
            <a:chExt cx="1562267" cy="1172973"/>
          </a:xfrm>
        </p:grpSpPr>
        <p:sp>
          <p:nvSpPr>
            <p:cNvPr id="13" name="Freeform 5">
              <a:extLst>
                <a:ext uri="{FF2B5EF4-FFF2-40B4-BE49-F238E27FC236}">
                  <a16:creationId xmlns:a16="http://schemas.microsoft.com/office/drawing/2014/main" id="{94F06CAB-1C7B-4E12-B1B8-5F7067FDAD1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493121" y="1348782"/>
              <a:ext cx="935037" cy="8243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14" name="Freeform 5">
              <a:extLst>
                <a:ext uri="{FF2B5EF4-FFF2-40B4-BE49-F238E27FC236}">
                  <a16:creationId xmlns:a16="http://schemas.microsoft.com/office/drawing/2014/main" id="{48448472-893D-4CE9-9024-B0F79813BF2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293221" y="1000124"/>
              <a:ext cx="762167" cy="6719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grpSp>
      <p:sp>
        <p:nvSpPr>
          <p:cNvPr id="2" name="Title 1">
            <a:extLst>
              <a:ext uri="{FF2B5EF4-FFF2-40B4-BE49-F238E27FC236}">
                <a16:creationId xmlns:a16="http://schemas.microsoft.com/office/drawing/2014/main" id="{1FE6EEB6-B8E8-4A1C-8005-46D8AB6FDD97}"/>
              </a:ext>
            </a:extLst>
          </p:cNvPr>
          <p:cNvSpPr>
            <a:spLocks noGrp="1"/>
          </p:cNvSpPr>
          <p:nvPr>
            <p:ph type="ctrTitle"/>
          </p:nvPr>
        </p:nvSpPr>
        <p:spPr>
          <a:xfrm>
            <a:off x="539414" y="1270007"/>
            <a:ext cx="5845097" cy="4317987"/>
          </a:xfrm>
        </p:spPr>
        <p:txBody>
          <a:bodyPr anchor="ctr">
            <a:normAutofit/>
          </a:bodyPr>
          <a:lstStyle/>
          <a:p>
            <a:pPr algn="r"/>
            <a:r>
              <a:rPr lang="en-GB" sz="7200">
                <a:solidFill>
                  <a:schemeClr val="bg1"/>
                </a:solidFill>
              </a:rPr>
              <a:t>Welcome to our presentation!</a:t>
            </a:r>
          </a:p>
        </p:txBody>
      </p:sp>
      <p:sp>
        <p:nvSpPr>
          <p:cNvPr id="3" name="Subtitle 2">
            <a:extLst>
              <a:ext uri="{FF2B5EF4-FFF2-40B4-BE49-F238E27FC236}">
                <a16:creationId xmlns:a16="http://schemas.microsoft.com/office/drawing/2014/main" id="{79A8AF83-09B4-444F-B8EA-52F13D566F6F}"/>
              </a:ext>
            </a:extLst>
          </p:cNvPr>
          <p:cNvSpPr>
            <a:spLocks noGrp="1"/>
          </p:cNvSpPr>
          <p:nvPr>
            <p:ph type="subTitle" idx="1"/>
          </p:nvPr>
        </p:nvSpPr>
        <p:spPr>
          <a:xfrm>
            <a:off x="7792278" y="2251873"/>
            <a:ext cx="3681454" cy="2354256"/>
          </a:xfrm>
        </p:spPr>
        <p:txBody>
          <a:bodyPr anchor="ctr">
            <a:normAutofit/>
          </a:bodyPr>
          <a:lstStyle/>
          <a:p>
            <a:pPr algn="l"/>
            <a:endParaRPr lang="en-GB"/>
          </a:p>
        </p:txBody>
      </p:sp>
    </p:spTree>
    <p:extLst>
      <p:ext uri="{BB962C8B-B14F-4D97-AF65-F5344CB8AC3E}">
        <p14:creationId xmlns:p14="http://schemas.microsoft.com/office/powerpoint/2010/main" val="1746622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33CD251C-A887-4D2F-925B-FC0971985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B19D093C-27FB-4032-B282-42C4563F2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9454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7" name="Group 36">
            <a:extLst>
              <a:ext uri="{FF2B5EF4-FFF2-40B4-BE49-F238E27FC236}">
                <a16:creationId xmlns:a16="http://schemas.microsoft.com/office/drawing/2014/main" id="{35EE815E-1BD3-4777-B652-6D98825BF66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67290" y="681628"/>
            <a:ext cx="1128382" cy="847206"/>
            <a:chOff x="668003" y="1684057"/>
            <a:chExt cx="1128382" cy="847206"/>
          </a:xfrm>
        </p:grpSpPr>
        <p:sp>
          <p:nvSpPr>
            <p:cNvPr id="38" name="Freeform 5">
              <a:extLst>
                <a:ext uri="{FF2B5EF4-FFF2-40B4-BE49-F238E27FC236}">
                  <a16:creationId xmlns:a16="http://schemas.microsoft.com/office/drawing/2014/main" id="{E6692982-4A7D-4392-87CD-F0CD4B027DD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68003" y="1935883"/>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39" name="Freeform 5">
              <a:extLst>
                <a:ext uri="{FF2B5EF4-FFF2-40B4-BE49-F238E27FC236}">
                  <a16:creationId xmlns:a16="http://schemas.microsoft.com/office/drawing/2014/main" id="{196485F7-F277-4123-AC53-98EA4C85877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245893" y="1684057"/>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sp>
        <p:nvSpPr>
          <p:cNvPr id="5" name="Title 1">
            <a:extLst>
              <a:ext uri="{FF2B5EF4-FFF2-40B4-BE49-F238E27FC236}">
                <a16:creationId xmlns:a16="http://schemas.microsoft.com/office/drawing/2014/main" id="{4F02EA47-8473-4E6C-A01A-7DA90AFB254E}"/>
              </a:ext>
            </a:extLst>
          </p:cNvPr>
          <p:cNvSpPr>
            <a:spLocks noGrp="1"/>
          </p:cNvSpPr>
          <p:nvPr>
            <p:ph type="title"/>
          </p:nvPr>
        </p:nvSpPr>
        <p:spPr>
          <a:xfrm>
            <a:off x="767290" y="1166932"/>
            <a:ext cx="3582073" cy="4279709"/>
          </a:xfrm>
        </p:spPr>
        <p:txBody>
          <a:bodyPr vert="horz" lIns="91440" tIns="45720" rIns="91440" bIns="45720" rtlCol="0" anchor="ctr">
            <a:normAutofit/>
          </a:bodyPr>
          <a:lstStyle/>
          <a:p>
            <a:r>
              <a:rPr lang="en-US" sz="4100">
                <a:solidFill>
                  <a:schemeClr val="bg1"/>
                </a:solidFill>
                <a:cs typeface="Calibri Light"/>
              </a:rPr>
              <a:t>Process View of the Software</a:t>
            </a:r>
            <a:endParaRPr lang="en-US" sz="4100" kern="1200">
              <a:solidFill>
                <a:schemeClr val="bg1"/>
              </a:solidFill>
              <a:latin typeface="+mj-lt"/>
              <a:cs typeface="Calibri Light"/>
            </a:endParaRPr>
          </a:p>
        </p:txBody>
      </p:sp>
      <p:sp>
        <p:nvSpPr>
          <p:cNvPr id="17" name="TextBox 16">
            <a:extLst>
              <a:ext uri="{FF2B5EF4-FFF2-40B4-BE49-F238E27FC236}">
                <a16:creationId xmlns:a16="http://schemas.microsoft.com/office/drawing/2014/main" id="{BC482BA6-B7AF-49CA-AD18-2724EF97C0B9}"/>
              </a:ext>
            </a:extLst>
          </p:cNvPr>
          <p:cNvSpPr txBox="1"/>
          <p:nvPr/>
        </p:nvSpPr>
        <p:spPr>
          <a:xfrm>
            <a:off x="5573864" y="532861"/>
            <a:ext cx="5716988" cy="5825955"/>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Autofit/>
          </a:bodyPr>
          <a:lstStyle/>
          <a:p>
            <a:pPr marL="285750" indent="-228600">
              <a:lnSpc>
                <a:spcPct val="90000"/>
              </a:lnSpc>
              <a:spcAft>
                <a:spcPts val="600"/>
              </a:spcAft>
              <a:buFont typeface="Arial" panose="020B0604020202020204" pitchFamily="34" charset="0"/>
              <a:buChar char="•"/>
            </a:pPr>
            <a:r>
              <a:rPr lang="en-US" dirty="0">
                <a:cs typeface="Calibri"/>
              </a:rPr>
              <a:t>Spring can run threads </a:t>
            </a:r>
            <a:r>
              <a:rPr lang="en-US">
                <a:cs typeface="Calibri"/>
              </a:rPr>
              <a:t>simultaneously</a:t>
            </a:r>
            <a:r>
              <a:rPr lang="en-US" dirty="0">
                <a:cs typeface="Calibri"/>
              </a:rPr>
              <a:t> and concurrently. Although there are a limited number of threads allowed to run, the database and security features do not cause the webapp to slow down and so concurrency is not an issue.</a:t>
            </a:r>
          </a:p>
          <a:p>
            <a:pPr marL="285750" indent="-228600">
              <a:lnSpc>
                <a:spcPct val="90000"/>
              </a:lnSpc>
              <a:spcAft>
                <a:spcPts val="600"/>
              </a:spcAft>
              <a:buFont typeface="Arial" panose="020B0604020202020204" pitchFamily="34" charset="0"/>
              <a:buChar char="•"/>
            </a:pPr>
            <a:r>
              <a:rPr lang="en-US">
                <a:cs typeface="Calibri"/>
              </a:rPr>
              <a:t>Throughput is not an issue, as there is a small amount of information currently in the database and there is a small amount of code. However, this brings us on to an issue:</a:t>
            </a:r>
          </a:p>
          <a:p>
            <a:pPr marL="285750" indent="-228600">
              <a:lnSpc>
                <a:spcPct val="90000"/>
              </a:lnSpc>
              <a:spcAft>
                <a:spcPts val="600"/>
              </a:spcAft>
              <a:buFont typeface="Arial" panose="020B0604020202020204" pitchFamily="34" charset="0"/>
              <a:buChar char="•"/>
            </a:pPr>
            <a:r>
              <a:rPr lang="en-US">
                <a:cs typeface="Calibri"/>
              </a:rPr>
              <a:t>Scalability could be an issue in the future depending on the number of users signing up and being added to the database. If more spices and recipes were added in the future, then not only would they have to be added to the database, but they would also have to be written into the code and HTML.</a:t>
            </a:r>
          </a:p>
          <a:p>
            <a:pPr marL="742950" lvl="1" indent="-228600">
              <a:lnSpc>
                <a:spcPct val="90000"/>
              </a:lnSpc>
              <a:spcAft>
                <a:spcPts val="600"/>
              </a:spcAft>
              <a:buFont typeface="Arial" panose="020B0604020202020204" pitchFamily="34" charset="0"/>
              <a:buChar char="•"/>
            </a:pPr>
            <a:r>
              <a:rPr lang="en-US">
                <a:cs typeface="Calibri"/>
              </a:rPr>
              <a:t>This could be easily avoided by using centralized JSPs to dynamically display the spices and recipes, so the data is all taken from the database rather than hardcoded.</a:t>
            </a:r>
            <a:endParaRPr lang="en-US" sz="2200">
              <a:cs typeface="Calibri"/>
            </a:endParaRPr>
          </a:p>
        </p:txBody>
      </p:sp>
    </p:spTree>
    <p:extLst>
      <p:ext uri="{BB962C8B-B14F-4D97-AF65-F5344CB8AC3E}">
        <p14:creationId xmlns:p14="http://schemas.microsoft.com/office/powerpoint/2010/main" val="21820303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4" name="Rectangle 103">
            <a:extLst>
              <a:ext uri="{FF2B5EF4-FFF2-40B4-BE49-F238E27FC236}">
                <a16:creationId xmlns:a16="http://schemas.microsoft.com/office/drawing/2014/main" id="{A29398BB-6F62-472B-88B2-8D942FEBFB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picture containing food, table, plate, bowl&#10;&#10;Description automatically generated">
            <a:extLst>
              <a:ext uri="{FF2B5EF4-FFF2-40B4-BE49-F238E27FC236}">
                <a16:creationId xmlns:a16="http://schemas.microsoft.com/office/drawing/2014/main" id="{52DC3125-A34C-6A4D-B2D7-85B4A233BDC7}"/>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443"/>
          <a:stretch/>
        </p:blipFill>
        <p:spPr>
          <a:xfrm>
            <a:off x="20" y="10"/>
            <a:ext cx="12191980" cy="6857990"/>
          </a:xfrm>
          <a:prstGeom prst="rect">
            <a:avLst/>
          </a:prstGeom>
        </p:spPr>
      </p:pic>
      <p:sp>
        <p:nvSpPr>
          <p:cNvPr id="106" name="Freeform: Shape 105">
            <a:extLst>
              <a:ext uri="{FF2B5EF4-FFF2-40B4-BE49-F238E27FC236}">
                <a16:creationId xmlns:a16="http://schemas.microsoft.com/office/drawing/2014/main" id="{74F93062-C8C5-49C4-B90F-AA5653D572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3314" y="1073777"/>
            <a:ext cx="5952404" cy="4961263"/>
          </a:xfrm>
          <a:custGeom>
            <a:avLst/>
            <a:gdLst>
              <a:gd name="connsiteX0" fmla="*/ 2768595 w 4574113"/>
              <a:gd name="connsiteY0" fmla="*/ 2476119 h 3812472"/>
              <a:gd name="connsiteX1" fmla="*/ 3374676 w 4574113"/>
              <a:gd name="connsiteY1" fmla="*/ 2476119 h 3812472"/>
              <a:gd name="connsiteX2" fmla="*/ 3403209 w 4574113"/>
              <a:gd name="connsiteY2" fmla="*/ 2479909 h 3812472"/>
              <a:gd name="connsiteX3" fmla="*/ 3422833 w 4574113"/>
              <a:gd name="connsiteY3" fmla="*/ 2488137 h 3812472"/>
              <a:gd name="connsiteX4" fmla="*/ 3410840 w 4574113"/>
              <a:gd name="connsiteY4" fmla="*/ 2508879 h 3812472"/>
              <a:gd name="connsiteX5" fmla="*/ 2985934 w 4574113"/>
              <a:gd name="connsiteY5" fmla="*/ 3243764 h 3812472"/>
              <a:gd name="connsiteX6" fmla="*/ 2732784 w 4574113"/>
              <a:gd name="connsiteY6" fmla="*/ 3390890 h 3812472"/>
              <a:gd name="connsiteX7" fmla="*/ 2529297 w 4574113"/>
              <a:gd name="connsiteY7" fmla="*/ 3390890 h 3812472"/>
              <a:gd name="connsiteX8" fmla="*/ 2505559 w 4574113"/>
              <a:gd name="connsiteY8" fmla="*/ 3390890 h 3812472"/>
              <a:gd name="connsiteX9" fmla="*/ 2482907 w 4574113"/>
              <a:gd name="connsiteY9" fmla="*/ 3351884 h 3812472"/>
              <a:gd name="connsiteX10" fmla="*/ 2371959 w 4574113"/>
              <a:gd name="connsiteY10" fmla="*/ 3160822 h 3812472"/>
              <a:gd name="connsiteX11" fmla="*/ 2371959 w 4574113"/>
              <a:gd name="connsiteY11" fmla="*/ 3053878 h 3812472"/>
              <a:gd name="connsiteX12" fmla="*/ 2675654 w 4574113"/>
              <a:gd name="connsiteY12" fmla="*/ 2530895 h 3812472"/>
              <a:gd name="connsiteX13" fmla="*/ 2768595 w 4574113"/>
              <a:gd name="connsiteY13" fmla="*/ 2476119 h 3812472"/>
              <a:gd name="connsiteX14" fmla="*/ 3909778 w 4574113"/>
              <a:gd name="connsiteY14" fmla="*/ 676847 h 3812472"/>
              <a:gd name="connsiteX15" fmla="*/ 4305516 w 4574113"/>
              <a:gd name="connsiteY15" fmla="*/ 676847 h 3812472"/>
              <a:gd name="connsiteX16" fmla="*/ 4367056 w 4574113"/>
              <a:gd name="connsiteY16" fmla="*/ 712612 h 3812472"/>
              <a:gd name="connsiteX17" fmla="*/ 4564498 w 4574113"/>
              <a:gd name="connsiteY17" fmla="*/ 1054092 h 3812472"/>
              <a:gd name="connsiteX18" fmla="*/ 4564498 w 4574113"/>
              <a:gd name="connsiteY18" fmla="*/ 1123921 h 3812472"/>
              <a:gd name="connsiteX19" fmla="*/ 4367056 w 4574113"/>
              <a:gd name="connsiteY19" fmla="*/ 1465401 h 3812472"/>
              <a:gd name="connsiteX20" fmla="*/ 4305516 w 4574113"/>
              <a:gd name="connsiteY20" fmla="*/ 1501167 h 3812472"/>
              <a:gd name="connsiteX21" fmla="*/ 3909778 w 4574113"/>
              <a:gd name="connsiteY21" fmla="*/ 1501167 h 3812472"/>
              <a:gd name="connsiteX22" fmla="*/ 3849091 w 4574113"/>
              <a:gd name="connsiteY22" fmla="*/ 1465401 h 3812472"/>
              <a:gd name="connsiteX23" fmla="*/ 3650795 w 4574113"/>
              <a:gd name="connsiteY23" fmla="*/ 1123921 h 3812472"/>
              <a:gd name="connsiteX24" fmla="*/ 3650795 w 4574113"/>
              <a:gd name="connsiteY24" fmla="*/ 1054092 h 3812472"/>
              <a:gd name="connsiteX25" fmla="*/ 3849091 w 4574113"/>
              <a:gd name="connsiteY25" fmla="*/ 712612 h 3812472"/>
              <a:gd name="connsiteX26" fmla="*/ 3909778 w 4574113"/>
              <a:gd name="connsiteY26" fmla="*/ 676847 h 3812472"/>
              <a:gd name="connsiteX27" fmla="*/ 1104892 w 4574113"/>
              <a:gd name="connsiteY27" fmla="*/ 0 h 3812472"/>
              <a:gd name="connsiteX28" fmla="*/ 2732784 w 4574113"/>
              <a:gd name="connsiteY28" fmla="*/ 0 h 3812472"/>
              <a:gd name="connsiteX29" fmla="*/ 2985934 w 4574113"/>
              <a:gd name="connsiteY29" fmla="*/ 147125 h 3812472"/>
              <a:gd name="connsiteX30" fmla="*/ 3798122 w 4574113"/>
              <a:gd name="connsiteY30" fmla="*/ 1551823 h 3812472"/>
              <a:gd name="connsiteX31" fmla="*/ 3798122 w 4574113"/>
              <a:gd name="connsiteY31" fmla="*/ 1839068 h 3812472"/>
              <a:gd name="connsiteX32" fmla="*/ 3496551 w 4574113"/>
              <a:gd name="connsiteY32" fmla="*/ 2360642 h 3812472"/>
              <a:gd name="connsiteX33" fmla="*/ 3471135 w 4574113"/>
              <a:gd name="connsiteY33" fmla="*/ 2404597 h 3812472"/>
              <a:gd name="connsiteX34" fmla="*/ 3472029 w 4574113"/>
              <a:gd name="connsiteY34" fmla="*/ 2404972 h 3812472"/>
              <a:gd name="connsiteX35" fmla="*/ 3516881 w 4574113"/>
              <a:gd name="connsiteY35" fmla="*/ 2450209 h 3812472"/>
              <a:gd name="connsiteX36" fmla="*/ 3857970 w 4574113"/>
              <a:gd name="connsiteY36" fmla="*/ 3040131 h 3812472"/>
              <a:gd name="connsiteX37" fmla="*/ 3857970 w 4574113"/>
              <a:gd name="connsiteY37" fmla="*/ 3160764 h 3812472"/>
              <a:gd name="connsiteX38" fmla="*/ 3516881 w 4574113"/>
              <a:gd name="connsiteY38" fmla="*/ 3750684 h 3812472"/>
              <a:gd name="connsiteX39" fmla="*/ 3410567 w 4574113"/>
              <a:gd name="connsiteY39" fmla="*/ 3812472 h 3812472"/>
              <a:gd name="connsiteX40" fmla="*/ 2726911 w 4574113"/>
              <a:gd name="connsiteY40" fmla="*/ 3812472 h 3812472"/>
              <a:gd name="connsiteX41" fmla="*/ 2622074 w 4574113"/>
              <a:gd name="connsiteY41" fmla="*/ 3750684 h 3812472"/>
              <a:gd name="connsiteX42" fmla="*/ 2438330 w 4574113"/>
              <a:gd name="connsiteY42" fmla="*/ 3434265 h 3812472"/>
              <a:gd name="connsiteX43" fmla="*/ 2417573 w 4574113"/>
              <a:gd name="connsiteY43" fmla="*/ 3398519 h 3812472"/>
              <a:gd name="connsiteX44" fmla="*/ 2433905 w 4574113"/>
              <a:gd name="connsiteY44" fmla="*/ 3398519 h 3812472"/>
              <a:gd name="connsiteX45" fmla="*/ 2511101 w 4574113"/>
              <a:gd name="connsiteY45" fmla="*/ 3398519 h 3812472"/>
              <a:gd name="connsiteX46" fmla="*/ 2544636 w 4574113"/>
              <a:gd name="connsiteY46" fmla="*/ 3456269 h 3812472"/>
              <a:gd name="connsiteX47" fmla="*/ 2672757 w 4574113"/>
              <a:gd name="connsiteY47" fmla="*/ 3676902 h 3812472"/>
              <a:gd name="connsiteX48" fmla="*/ 2765699 w 4574113"/>
              <a:gd name="connsiteY48" fmla="*/ 3731679 h 3812472"/>
              <a:gd name="connsiteX49" fmla="*/ 3371780 w 4574113"/>
              <a:gd name="connsiteY49" fmla="*/ 3731679 h 3812472"/>
              <a:gd name="connsiteX50" fmla="*/ 3466029 w 4574113"/>
              <a:gd name="connsiteY50" fmla="*/ 3676902 h 3812472"/>
              <a:gd name="connsiteX51" fmla="*/ 3768415 w 4574113"/>
              <a:gd name="connsiteY51" fmla="*/ 3153920 h 3812472"/>
              <a:gd name="connsiteX52" fmla="*/ 3768415 w 4574113"/>
              <a:gd name="connsiteY52" fmla="*/ 3046975 h 3812472"/>
              <a:gd name="connsiteX53" fmla="*/ 3466029 w 4574113"/>
              <a:gd name="connsiteY53" fmla="*/ 2523992 h 3812472"/>
              <a:gd name="connsiteX54" fmla="*/ 3426268 w 4574113"/>
              <a:gd name="connsiteY54" fmla="*/ 2483888 h 3812472"/>
              <a:gd name="connsiteX55" fmla="*/ 3421667 w 4574113"/>
              <a:gd name="connsiteY55" fmla="*/ 2481960 h 3812472"/>
              <a:gd name="connsiteX56" fmla="*/ 3446331 w 4574113"/>
              <a:gd name="connsiteY56" fmla="*/ 2439303 h 3812472"/>
              <a:gd name="connsiteX57" fmla="*/ 3464674 w 4574113"/>
              <a:gd name="connsiteY57" fmla="*/ 2407578 h 3812472"/>
              <a:gd name="connsiteX58" fmla="*/ 3445649 w 4574113"/>
              <a:gd name="connsiteY58" fmla="*/ 2399601 h 3812472"/>
              <a:gd name="connsiteX59" fmla="*/ 3413464 w 4574113"/>
              <a:gd name="connsiteY59" fmla="*/ 2395325 h 3812472"/>
              <a:gd name="connsiteX60" fmla="*/ 2729808 w 4574113"/>
              <a:gd name="connsiteY60" fmla="*/ 2395325 h 3812472"/>
              <a:gd name="connsiteX61" fmla="*/ 2624971 w 4574113"/>
              <a:gd name="connsiteY61" fmla="*/ 2457112 h 3812472"/>
              <a:gd name="connsiteX62" fmla="*/ 2282405 w 4574113"/>
              <a:gd name="connsiteY62" fmla="*/ 3047034 h 3812472"/>
              <a:gd name="connsiteX63" fmla="*/ 2282405 w 4574113"/>
              <a:gd name="connsiteY63" fmla="*/ 3167666 h 3812472"/>
              <a:gd name="connsiteX64" fmla="*/ 2395478 w 4574113"/>
              <a:gd name="connsiteY64" fmla="*/ 3362386 h 3812472"/>
              <a:gd name="connsiteX65" fmla="*/ 2412031 w 4574113"/>
              <a:gd name="connsiteY65" fmla="*/ 3390890 h 3812472"/>
              <a:gd name="connsiteX66" fmla="*/ 2335350 w 4574113"/>
              <a:gd name="connsiteY66" fmla="*/ 3390890 h 3812472"/>
              <a:gd name="connsiteX67" fmla="*/ 1104892 w 4574113"/>
              <a:gd name="connsiteY67" fmla="*/ 3390890 h 3812472"/>
              <a:gd name="connsiteX68" fmla="*/ 855258 w 4574113"/>
              <a:gd name="connsiteY68" fmla="*/ 3243764 h 3812472"/>
              <a:gd name="connsiteX69" fmla="*/ 39555 w 4574113"/>
              <a:gd name="connsiteY69" fmla="*/ 1839068 h 3812472"/>
              <a:gd name="connsiteX70" fmla="*/ 39555 w 4574113"/>
              <a:gd name="connsiteY70" fmla="*/ 1551823 h 3812472"/>
              <a:gd name="connsiteX71" fmla="*/ 855258 w 4574113"/>
              <a:gd name="connsiteY71" fmla="*/ 147125 h 3812472"/>
              <a:gd name="connsiteX72" fmla="*/ 1104892 w 4574113"/>
              <a:gd name="connsiteY72" fmla="*/ 0 h 3812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4574113" h="3812472">
                <a:moveTo>
                  <a:pt x="2768595" y="2476119"/>
                </a:moveTo>
                <a:cubicBezTo>
                  <a:pt x="2768595" y="2476119"/>
                  <a:pt x="2768595" y="2476119"/>
                  <a:pt x="3374676" y="2476119"/>
                </a:cubicBezTo>
                <a:cubicBezTo>
                  <a:pt x="3384493" y="2476119"/>
                  <a:pt x="3394066" y="2477423"/>
                  <a:pt x="3403209" y="2479909"/>
                </a:cubicBezTo>
                <a:lnTo>
                  <a:pt x="3422833" y="2488137"/>
                </a:lnTo>
                <a:lnTo>
                  <a:pt x="3410840" y="2508879"/>
                </a:lnTo>
                <a:cubicBezTo>
                  <a:pt x="3302401" y="2696426"/>
                  <a:pt x="3163600" y="2936487"/>
                  <a:pt x="2985934" y="3243764"/>
                </a:cubicBezTo>
                <a:cubicBezTo>
                  <a:pt x="2933195" y="3334842"/>
                  <a:pt x="2838263" y="3390890"/>
                  <a:pt x="2732784" y="3390890"/>
                </a:cubicBezTo>
                <a:cubicBezTo>
                  <a:pt x="2732784" y="3390890"/>
                  <a:pt x="2732784" y="3390890"/>
                  <a:pt x="2529297" y="3390890"/>
                </a:cubicBezTo>
                <a:lnTo>
                  <a:pt x="2505559" y="3390890"/>
                </a:lnTo>
                <a:lnTo>
                  <a:pt x="2482907" y="3351884"/>
                </a:lnTo>
                <a:cubicBezTo>
                  <a:pt x="2451367" y="3297569"/>
                  <a:pt x="2414666" y="3234367"/>
                  <a:pt x="2371959" y="3160822"/>
                </a:cubicBezTo>
                <a:cubicBezTo>
                  <a:pt x="2352324" y="3128217"/>
                  <a:pt x="2352324" y="3086483"/>
                  <a:pt x="2371959" y="3053878"/>
                </a:cubicBezTo>
                <a:cubicBezTo>
                  <a:pt x="2371959" y="3053878"/>
                  <a:pt x="2371959" y="3053878"/>
                  <a:pt x="2675654" y="2530895"/>
                </a:cubicBezTo>
                <a:cubicBezTo>
                  <a:pt x="2693981" y="2496986"/>
                  <a:pt x="2730633" y="2476119"/>
                  <a:pt x="2768595" y="2476119"/>
                </a:cubicBezTo>
                <a:close/>
                <a:moveTo>
                  <a:pt x="3909778" y="676847"/>
                </a:moveTo>
                <a:cubicBezTo>
                  <a:pt x="3909778" y="676847"/>
                  <a:pt x="3909778" y="676847"/>
                  <a:pt x="4305516" y="676847"/>
                </a:cubicBezTo>
                <a:cubicBezTo>
                  <a:pt x="4331158" y="676847"/>
                  <a:pt x="4354235" y="690472"/>
                  <a:pt x="4367056" y="712612"/>
                </a:cubicBezTo>
                <a:cubicBezTo>
                  <a:pt x="4367056" y="712612"/>
                  <a:pt x="4367056" y="712612"/>
                  <a:pt x="4564498" y="1054092"/>
                </a:cubicBezTo>
                <a:cubicBezTo>
                  <a:pt x="4577319" y="1075382"/>
                  <a:pt x="4577319" y="1102632"/>
                  <a:pt x="4564498" y="1123921"/>
                </a:cubicBezTo>
                <a:cubicBezTo>
                  <a:pt x="4564498" y="1123921"/>
                  <a:pt x="4564498" y="1123921"/>
                  <a:pt x="4367056" y="1465401"/>
                </a:cubicBezTo>
                <a:cubicBezTo>
                  <a:pt x="4354235" y="1487542"/>
                  <a:pt x="4331158" y="1501167"/>
                  <a:pt x="4305516" y="1501167"/>
                </a:cubicBezTo>
                <a:cubicBezTo>
                  <a:pt x="4305516" y="1501167"/>
                  <a:pt x="4305516" y="1501167"/>
                  <a:pt x="3909778" y="1501167"/>
                </a:cubicBezTo>
                <a:cubicBezTo>
                  <a:pt x="3884990" y="1501167"/>
                  <a:pt x="3861058" y="1487542"/>
                  <a:pt x="3849091" y="1465401"/>
                </a:cubicBezTo>
                <a:cubicBezTo>
                  <a:pt x="3849091" y="1465401"/>
                  <a:pt x="3849091" y="1465401"/>
                  <a:pt x="3650795" y="1123921"/>
                </a:cubicBezTo>
                <a:cubicBezTo>
                  <a:pt x="3637974" y="1102632"/>
                  <a:pt x="3637974" y="1075382"/>
                  <a:pt x="3650795" y="1054092"/>
                </a:cubicBezTo>
                <a:cubicBezTo>
                  <a:pt x="3650795" y="1054092"/>
                  <a:pt x="3650795" y="1054092"/>
                  <a:pt x="3849091" y="712612"/>
                </a:cubicBezTo>
                <a:cubicBezTo>
                  <a:pt x="3861058" y="690472"/>
                  <a:pt x="3884990" y="676847"/>
                  <a:pt x="3909778" y="676847"/>
                </a:cubicBezTo>
                <a:close/>
                <a:moveTo>
                  <a:pt x="1104892" y="0"/>
                </a:moveTo>
                <a:cubicBezTo>
                  <a:pt x="1104892" y="0"/>
                  <a:pt x="1104892" y="0"/>
                  <a:pt x="2732784" y="0"/>
                </a:cubicBezTo>
                <a:cubicBezTo>
                  <a:pt x="2838263" y="0"/>
                  <a:pt x="2933195" y="56047"/>
                  <a:pt x="2985934" y="147125"/>
                </a:cubicBezTo>
                <a:cubicBezTo>
                  <a:pt x="2985934" y="147125"/>
                  <a:pt x="2985934" y="147125"/>
                  <a:pt x="3798122" y="1551823"/>
                </a:cubicBezTo>
                <a:cubicBezTo>
                  <a:pt x="3850862" y="1639397"/>
                  <a:pt x="3850862" y="1751493"/>
                  <a:pt x="3798122" y="1839068"/>
                </a:cubicBezTo>
                <a:cubicBezTo>
                  <a:pt x="3798122" y="1839068"/>
                  <a:pt x="3798122" y="1839068"/>
                  <a:pt x="3496551" y="2360642"/>
                </a:cubicBezTo>
                <a:lnTo>
                  <a:pt x="3471135" y="2404597"/>
                </a:lnTo>
                <a:lnTo>
                  <a:pt x="3472029" y="2404972"/>
                </a:lnTo>
                <a:cubicBezTo>
                  <a:pt x="3490302" y="2415638"/>
                  <a:pt x="3505806" y="2431084"/>
                  <a:pt x="3516881" y="2450209"/>
                </a:cubicBezTo>
                <a:cubicBezTo>
                  <a:pt x="3516881" y="2450209"/>
                  <a:pt x="3516881" y="2450209"/>
                  <a:pt x="3857970" y="3040131"/>
                </a:cubicBezTo>
                <a:cubicBezTo>
                  <a:pt x="3880120" y="3076909"/>
                  <a:pt x="3880120" y="3123985"/>
                  <a:pt x="3857970" y="3160764"/>
                </a:cubicBezTo>
                <a:cubicBezTo>
                  <a:pt x="3857970" y="3160764"/>
                  <a:pt x="3857970" y="3160764"/>
                  <a:pt x="3516881" y="3750684"/>
                </a:cubicBezTo>
                <a:cubicBezTo>
                  <a:pt x="3494732" y="3788933"/>
                  <a:pt x="3454864" y="3812472"/>
                  <a:pt x="3410567" y="3812472"/>
                </a:cubicBezTo>
                <a:cubicBezTo>
                  <a:pt x="3410567" y="3812472"/>
                  <a:pt x="3410567" y="3812472"/>
                  <a:pt x="2726911" y="3812472"/>
                </a:cubicBezTo>
                <a:cubicBezTo>
                  <a:pt x="2684090" y="3812472"/>
                  <a:pt x="2642747" y="3788933"/>
                  <a:pt x="2622074" y="3750684"/>
                </a:cubicBezTo>
                <a:cubicBezTo>
                  <a:pt x="2622074" y="3750684"/>
                  <a:pt x="2622074" y="3750684"/>
                  <a:pt x="2438330" y="3434265"/>
                </a:cubicBezTo>
                <a:lnTo>
                  <a:pt x="2417573" y="3398519"/>
                </a:lnTo>
                <a:lnTo>
                  <a:pt x="2433905" y="3398519"/>
                </a:lnTo>
                <a:lnTo>
                  <a:pt x="2511101" y="3398519"/>
                </a:lnTo>
                <a:lnTo>
                  <a:pt x="2544636" y="3456269"/>
                </a:lnTo>
                <a:cubicBezTo>
                  <a:pt x="2672757" y="3676902"/>
                  <a:pt x="2672757" y="3676902"/>
                  <a:pt x="2672757" y="3676902"/>
                </a:cubicBezTo>
                <a:cubicBezTo>
                  <a:pt x="2691084" y="3710811"/>
                  <a:pt x="2727737" y="3731679"/>
                  <a:pt x="2765699" y="3731679"/>
                </a:cubicBezTo>
                <a:cubicBezTo>
                  <a:pt x="3371780" y="3731679"/>
                  <a:pt x="3371780" y="3731679"/>
                  <a:pt x="3371780" y="3731679"/>
                </a:cubicBezTo>
                <a:cubicBezTo>
                  <a:pt x="3411050" y="3731679"/>
                  <a:pt x="3446394" y="3710811"/>
                  <a:pt x="3466029" y="3676902"/>
                </a:cubicBezTo>
                <a:cubicBezTo>
                  <a:pt x="3768415" y="3153920"/>
                  <a:pt x="3768415" y="3153920"/>
                  <a:pt x="3768415" y="3153920"/>
                </a:cubicBezTo>
                <a:cubicBezTo>
                  <a:pt x="3788051" y="3121314"/>
                  <a:pt x="3788051" y="3079580"/>
                  <a:pt x="3768415" y="3046975"/>
                </a:cubicBezTo>
                <a:cubicBezTo>
                  <a:pt x="3466029" y="2523992"/>
                  <a:pt x="3466029" y="2523992"/>
                  <a:pt x="3466029" y="2523992"/>
                </a:cubicBezTo>
                <a:cubicBezTo>
                  <a:pt x="3456211" y="2507037"/>
                  <a:pt x="3442467" y="2493343"/>
                  <a:pt x="3426268" y="2483888"/>
                </a:cubicBezTo>
                <a:lnTo>
                  <a:pt x="3421667" y="2481960"/>
                </a:lnTo>
                <a:lnTo>
                  <a:pt x="3446331" y="2439303"/>
                </a:lnTo>
                <a:lnTo>
                  <a:pt x="3464674" y="2407578"/>
                </a:lnTo>
                <a:lnTo>
                  <a:pt x="3445649" y="2399601"/>
                </a:lnTo>
                <a:cubicBezTo>
                  <a:pt x="3435335" y="2396796"/>
                  <a:pt x="3424538" y="2395325"/>
                  <a:pt x="3413464" y="2395325"/>
                </a:cubicBezTo>
                <a:cubicBezTo>
                  <a:pt x="2729808" y="2395325"/>
                  <a:pt x="2729808" y="2395325"/>
                  <a:pt x="2729808" y="2395325"/>
                </a:cubicBezTo>
                <a:cubicBezTo>
                  <a:pt x="2686987" y="2395325"/>
                  <a:pt x="2645644" y="2418863"/>
                  <a:pt x="2624971" y="2457112"/>
                </a:cubicBezTo>
                <a:cubicBezTo>
                  <a:pt x="2282405" y="3047034"/>
                  <a:pt x="2282405" y="3047034"/>
                  <a:pt x="2282405" y="3047034"/>
                </a:cubicBezTo>
                <a:cubicBezTo>
                  <a:pt x="2260256" y="3083811"/>
                  <a:pt x="2260256" y="3130887"/>
                  <a:pt x="2282405" y="3167666"/>
                </a:cubicBezTo>
                <a:cubicBezTo>
                  <a:pt x="2325225" y="3241406"/>
                  <a:pt x="2362693" y="3305929"/>
                  <a:pt x="2395478" y="3362386"/>
                </a:cubicBezTo>
                <a:lnTo>
                  <a:pt x="2412031" y="3390890"/>
                </a:lnTo>
                <a:lnTo>
                  <a:pt x="2335350" y="3390890"/>
                </a:lnTo>
                <a:cubicBezTo>
                  <a:pt x="2096889" y="3390890"/>
                  <a:pt x="1715352" y="3390890"/>
                  <a:pt x="1104892" y="3390890"/>
                </a:cubicBezTo>
                <a:cubicBezTo>
                  <a:pt x="1002929" y="3390890"/>
                  <a:pt x="904482" y="3334842"/>
                  <a:pt x="855258" y="3243764"/>
                </a:cubicBezTo>
                <a:cubicBezTo>
                  <a:pt x="855258" y="3243764"/>
                  <a:pt x="855258" y="3243764"/>
                  <a:pt x="39555" y="1839068"/>
                </a:cubicBezTo>
                <a:cubicBezTo>
                  <a:pt x="-13185" y="1751493"/>
                  <a:pt x="-13185" y="1639397"/>
                  <a:pt x="39555" y="1551823"/>
                </a:cubicBezTo>
                <a:cubicBezTo>
                  <a:pt x="39555" y="1551823"/>
                  <a:pt x="39555" y="1551823"/>
                  <a:pt x="855258" y="147125"/>
                </a:cubicBezTo>
                <a:cubicBezTo>
                  <a:pt x="904482" y="56047"/>
                  <a:pt x="1002929" y="0"/>
                  <a:pt x="1104892"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2" name="Title 1">
            <a:extLst>
              <a:ext uri="{FF2B5EF4-FFF2-40B4-BE49-F238E27FC236}">
                <a16:creationId xmlns:a16="http://schemas.microsoft.com/office/drawing/2014/main" id="{D6F6C5D2-68EB-4E89-8593-F0ECAC49D200}"/>
              </a:ext>
            </a:extLst>
          </p:cNvPr>
          <p:cNvSpPr>
            <a:spLocks noGrp="1"/>
          </p:cNvSpPr>
          <p:nvPr>
            <p:ph type="title"/>
          </p:nvPr>
        </p:nvSpPr>
        <p:spPr>
          <a:xfrm>
            <a:off x="1581912" y="1874520"/>
            <a:ext cx="3447288" cy="1792224"/>
          </a:xfrm>
        </p:spPr>
        <p:txBody>
          <a:bodyPr vert="horz" lIns="91440" tIns="45720" rIns="91440" bIns="45720" rtlCol="0" anchor="b">
            <a:normAutofit/>
          </a:bodyPr>
          <a:lstStyle/>
          <a:p>
            <a:r>
              <a:rPr lang="en-US" sz="3700" b="1">
                <a:solidFill>
                  <a:schemeClr val="bg1"/>
                </a:solidFill>
              </a:rPr>
              <a:t>Demonstration of ordering spices from the website</a:t>
            </a:r>
          </a:p>
        </p:txBody>
      </p:sp>
    </p:spTree>
    <p:extLst>
      <p:ext uri="{BB962C8B-B14F-4D97-AF65-F5344CB8AC3E}">
        <p14:creationId xmlns:p14="http://schemas.microsoft.com/office/powerpoint/2010/main" val="38535647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1" name="Rectangle 80">
            <a:extLst>
              <a:ext uri="{FF2B5EF4-FFF2-40B4-BE49-F238E27FC236}">
                <a16:creationId xmlns:a16="http://schemas.microsoft.com/office/drawing/2014/main" id="{33CD251C-A887-4D2F-925B-FC0971985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a:extLst>
              <a:ext uri="{FF2B5EF4-FFF2-40B4-BE49-F238E27FC236}">
                <a16:creationId xmlns:a16="http://schemas.microsoft.com/office/drawing/2014/main" id="{B19D093C-27FB-4032-B282-42C4563F2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9454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58ADFAA-D620-9C46-AA18-EB66341D70E8}"/>
              </a:ext>
            </a:extLst>
          </p:cNvPr>
          <p:cNvSpPr>
            <a:spLocks noGrp="1"/>
          </p:cNvSpPr>
          <p:nvPr>
            <p:ph type="title"/>
          </p:nvPr>
        </p:nvSpPr>
        <p:spPr>
          <a:xfrm>
            <a:off x="556237" y="1780660"/>
            <a:ext cx="3582073" cy="1463472"/>
          </a:xfrm>
        </p:spPr>
        <p:txBody>
          <a:bodyPr vert="horz" lIns="91440" tIns="45720" rIns="91440" bIns="45720" rtlCol="0" anchor="t">
            <a:normAutofit/>
          </a:bodyPr>
          <a:lstStyle/>
          <a:p>
            <a:pPr algn="ctr"/>
            <a:r>
              <a:rPr lang="en-US" sz="3000" kern="1200">
                <a:solidFill>
                  <a:schemeClr val="bg1"/>
                </a:solidFill>
                <a:latin typeface="+mj-lt"/>
                <a:ea typeface="+mj-ea"/>
                <a:cs typeface="+mj-cs"/>
              </a:rPr>
              <a:t>Step 1: </a:t>
            </a:r>
            <a:br>
              <a:rPr lang="en-US" sz="3000" kern="1200">
                <a:solidFill>
                  <a:schemeClr val="bg1"/>
                </a:solidFill>
                <a:latin typeface="+mj-lt"/>
                <a:ea typeface="+mj-ea"/>
                <a:cs typeface="+mj-cs"/>
              </a:rPr>
            </a:br>
            <a:r>
              <a:rPr lang="en-US" sz="3000" kern="1200">
                <a:solidFill>
                  <a:schemeClr val="bg1"/>
                </a:solidFill>
                <a:latin typeface="+mj-lt"/>
                <a:ea typeface="+mj-ea"/>
                <a:cs typeface="+mj-cs"/>
              </a:rPr>
              <a:t>Choose a desired spice</a:t>
            </a:r>
          </a:p>
        </p:txBody>
      </p:sp>
      <p:grpSp>
        <p:nvGrpSpPr>
          <p:cNvPr id="85" name="Group 84">
            <a:extLst>
              <a:ext uri="{FF2B5EF4-FFF2-40B4-BE49-F238E27FC236}">
                <a16:creationId xmlns:a16="http://schemas.microsoft.com/office/drawing/2014/main" id="{35EE815E-1BD3-4777-B652-6D98825BF66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67290" y="681628"/>
            <a:ext cx="1128382" cy="847206"/>
            <a:chOff x="668003" y="1684057"/>
            <a:chExt cx="1128382" cy="847206"/>
          </a:xfrm>
        </p:grpSpPr>
        <p:sp>
          <p:nvSpPr>
            <p:cNvPr id="86" name="Freeform 5">
              <a:extLst>
                <a:ext uri="{FF2B5EF4-FFF2-40B4-BE49-F238E27FC236}">
                  <a16:creationId xmlns:a16="http://schemas.microsoft.com/office/drawing/2014/main" id="{E6692982-4A7D-4392-87CD-F0CD4B027DD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68003" y="1935883"/>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87" name="Freeform 5">
              <a:extLst>
                <a:ext uri="{FF2B5EF4-FFF2-40B4-BE49-F238E27FC236}">
                  <a16:creationId xmlns:a16="http://schemas.microsoft.com/office/drawing/2014/main" id="{196485F7-F277-4123-AC53-98EA4C85877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245893" y="1684057"/>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sp>
        <p:nvSpPr>
          <p:cNvPr id="21" name="Title 1">
            <a:extLst>
              <a:ext uri="{FF2B5EF4-FFF2-40B4-BE49-F238E27FC236}">
                <a16:creationId xmlns:a16="http://schemas.microsoft.com/office/drawing/2014/main" id="{243436F5-9197-ED41-8F46-3D9D4EC19C2A}"/>
              </a:ext>
            </a:extLst>
          </p:cNvPr>
          <p:cNvSpPr txBox="1">
            <a:spLocks/>
          </p:cNvSpPr>
          <p:nvPr/>
        </p:nvSpPr>
        <p:spPr>
          <a:xfrm>
            <a:off x="556238" y="3857858"/>
            <a:ext cx="3582072" cy="1463472"/>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indent="-228600">
              <a:spcAft>
                <a:spcPts val="600"/>
              </a:spcAft>
              <a:buFont typeface="Arial" panose="020B0604020202020204" pitchFamily="34" charset="0"/>
              <a:buChar char="•"/>
            </a:pPr>
            <a:r>
              <a:rPr lang="en-US" sz="2000">
                <a:solidFill>
                  <a:schemeClr val="bg1"/>
                </a:solidFill>
                <a:latin typeface="+mn-lt"/>
                <a:ea typeface="+mn-ea"/>
                <a:cs typeface="+mn-cs"/>
              </a:rPr>
              <a:t>Filtering to make it easier to find spice </a:t>
            </a:r>
          </a:p>
          <a:p>
            <a:pPr indent="-228600">
              <a:spcAft>
                <a:spcPts val="600"/>
              </a:spcAft>
              <a:buFont typeface="Arial" panose="020B0604020202020204" pitchFamily="34" charset="0"/>
              <a:buChar char="•"/>
            </a:pPr>
            <a:r>
              <a:rPr lang="en-US" sz="2000">
                <a:solidFill>
                  <a:schemeClr val="bg1"/>
                </a:solidFill>
                <a:latin typeface="+mn-lt"/>
                <a:ea typeface="+mn-ea"/>
                <a:cs typeface="+mn-cs"/>
              </a:rPr>
              <a:t>e.g., display all spices found in a recipe and sort by country</a:t>
            </a:r>
          </a:p>
        </p:txBody>
      </p:sp>
      <p:pic>
        <p:nvPicPr>
          <p:cNvPr id="6" name="Choosing desired spice">
            <a:hlinkClick r:id="" action="ppaction://media"/>
            <a:extLst>
              <a:ext uri="{FF2B5EF4-FFF2-40B4-BE49-F238E27FC236}">
                <a16:creationId xmlns:a16="http://schemas.microsoft.com/office/drawing/2014/main" id="{8DB7E8E6-0CC4-458D-8E8C-B9C760DC3203}"/>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5116652" y="1072396"/>
            <a:ext cx="6642532" cy="4134975"/>
          </a:xfrm>
          <a:prstGeom prst="rect">
            <a:avLst/>
          </a:prstGeom>
        </p:spPr>
      </p:pic>
    </p:spTree>
    <p:extLst>
      <p:ext uri="{BB962C8B-B14F-4D97-AF65-F5344CB8AC3E}">
        <p14:creationId xmlns:p14="http://schemas.microsoft.com/office/powerpoint/2010/main" val="473697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866"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4" name="Rectangle 75">
            <a:extLst>
              <a:ext uri="{FF2B5EF4-FFF2-40B4-BE49-F238E27FC236}">
                <a16:creationId xmlns:a16="http://schemas.microsoft.com/office/drawing/2014/main" id="{33CD251C-A887-4D2F-925B-FC0971985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77">
            <a:extLst>
              <a:ext uri="{FF2B5EF4-FFF2-40B4-BE49-F238E27FC236}">
                <a16:creationId xmlns:a16="http://schemas.microsoft.com/office/drawing/2014/main" id="{B19D093C-27FB-4032-B282-42C4563F2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9454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617F5E4-5F19-48BC-8721-F67963097829}"/>
              </a:ext>
            </a:extLst>
          </p:cNvPr>
          <p:cNvSpPr>
            <a:spLocks noGrp="1"/>
          </p:cNvSpPr>
          <p:nvPr>
            <p:ph type="title"/>
          </p:nvPr>
        </p:nvSpPr>
        <p:spPr>
          <a:xfrm>
            <a:off x="556237" y="1780660"/>
            <a:ext cx="3582073" cy="1463472"/>
          </a:xfrm>
        </p:spPr>
        <p:txBody>
          <a:bodyPr vert="horz" lIns="91440" tIns="45720" rIns="91440" bIns="45720" rtlCol="0" anchor="t">
            <a:normAutofit/>
          </a:bodyPr>
          <a:lstStyle/>
          <a:p>
            <a:pPr algn="ctr"/>
            <a:r>
              <a:rPr lang="en-US" sz="3000" kern="1200">
                <a:solidFill>
                  <a:schemeClr val="bg1"/>
                </a:solidFill>
                <a:latin typeface="+mj-lt"/>
                <a:ea typeface="+mj-ea"/>
                <a:cs typeface="+mj-cs"/>
              </a:rPr>
              <a:t>Step 2: </a:t>
            </a:r>
            <a:br>
              <a:rPr lang="en-US" sz="3000" kern="1200">
                <a:solidFill>
                  <a:schemeClr val="bg1"/>
                </a:solidFill>
                <a:latin typeface="+mj-lt"/>
                <a:ea typeface="+mj-ea"/>
                <a:cs typeface="+mj-cs"/>
              </a:rPr>
            </a:br>
            <a:r>
              <a:rPr lang="en-US" sz="3000" kern="1200">
                <a:solidFill>
                  <a:schemeClr val="bg1"/>
                </a:solidFill>
                <a:latin typeface="+mj-lt"/>
                <a:ea typeface="+mj-ea"/>
                <a:cs typeface="+mj-cs"/>
              </a:rPr>
              <a:t>Add spice to the basket</a:t>
            </a:r>
          </a:p>
        </p:txBody>
      </p:sp>
      <p:grpSp>
        <p:nvGrpSpPr>
          <p:cNvPr id="86" name="Group 79">
            <a:extLst>
              <a:ext uri="{FF2B5EF4-FFF2-40B4-BE49-F238E27FC236}">
                <a16:creationId xmlns:a16="http://schemas.microsoft.com/office/drawing/2014/main" id="{35EE815E-1BD3-4777-B652-6D98825BF66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67290" y="681628"/>
            <a:ext cx="1128382" cy="847206"/>
            <a:chOff x="668003" y="1684057"/>
            <a:chExt cx="1128382" cy="847206"/>
          </a:xfrm>
        </p:grpSpPr>
        <p:sp>
          <p:nvSpPr>
            <p:cNvPr id="87" name="Freeform 5">
              <a:extLst>
                <a:ext uri="{FF2B5EF4-FFF2-40B4-BE49-F238E27FC236}">
                  <a16:creationId xmlns:a16="http://schemas.microsoft.com/office/drawing/2014/main" id="{E6692982-4A7D-4392-87CD-F0CD4B027DD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68003" y="1935883"/>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88" name="Freeform 5">
              <a:extLst>
                <a:ext uri="{FF2B5EF4-FFF2-40B4-BE49-F238E27FC236}">
                  <a16:creationId xmlns:a16="http://schemas.microsoft.com/office/drawing/2014/main" id="{196485F7-F277-4123-AC53-98EA4C85877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245893" y="1684057"/>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sp>
        <p:nvSpPr>
          <p:cNvPr id="43" name="Title 1">
            <a:extLst>
              <a:ext uri="{FF2B5EF4-FFF2-40B4-BE49-F238E27FC236}">
                <a16:creationId xmlns:a16="http://schemas.microsoft.com/office/drawing/2014/main" id="{289F1D50-64EB-0A4A-86C7-EB234C802304}"/>
              </a:ext>
            </a:extLst>
          </p:cNvPr>
          <p:cNvSpPr txBox="1">
            <a:spLocks/>
          </p:cNvSpPr>
          <p:nvPr/>
        </p:nvSpPr>
        <p:spPr>
          <a:xfrm>
            <a:off x="556238" y="3858094"/>
            <a:ext cx="3582072" cy="1349509"/>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indent="-228600">
              <a:spcAft>
                <a:spcPts val="600"/>
              </a:spcAft>
              <a:buFont typeface="Arial" panose="020B0604020202020204" pitchFamily="34" charset="0"/>
              <a:buChar char="•"/>
            </a:pPr>
            <a:r>
              <a:rPr lang="en-US" sz="2000">
                <a:solidFill>
                  <a:schemeClr val="bg1"/>
                </a:solidFill>
                <a:latin typeface="+mn-lt"/>
                <a:ea typeface="+mn-ea"/>
                <a:cs typeface="+mn-cs"/>
              </a:rPr>
              <a:t>Ability to choose the size and quantity of spice</a:t>
            </a:r>
          </a:p>
          <a:p>
            <a:pPr indent="-228600">
              <a:spcAft>
                <a:spcPts val="600"/>
              </a:spcAft>
              <a:buFont typeface="Arial" panose="020B0604020202020204" pitchFamily="34" charset="0"/>
              <a:buChar char="•"/>
            </a:pPr>
            <a:r>
              <a:rPr lang="en-US" sz="2000">
                <a:solidFill>
                  <a:schemeClr val="bg1"/>
                </a:solidFill>
                <a:latin typeface="+mn-lt"/>
                <a:ea typeface="+mn-ea"/>
                <a:cs typeface="+mn-cs"/>
              </a:rPr>
              <a:t>e.g., quantity of 7 and size of 100g (package)</a:t>
            </a:r>
          </a:p>
        </p:txBody>
      </p:sp>
      <p:pic>
        <p:nvPicPr>
          <p:cNvPr id="13" name="Choose spice size and quantity, then add it to the basket.mp4" descr="Choose spice size and quantity, then add it to the basket.mp4">
            <a:hlinkClick r:id="" action="ppaction://media"/>
            <a:extLst>
              <a:ext uri="{FF2B5EF4-FFF2-40B4-BE49-F238E27FC236}">
                <a16:creationId xmlns:a16="http://schemas.microsoft.com/office/drawing/2014/main" id="{94687B76-9A6C-BD43-9DB0-D72C7488DBCB}"/>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5116652" y="1072396"/>
            <a:ext cx="6642532" cy="4134974"/>
          </a:xfrm>
          <a:prstGeom prst="rect">
            <a:avLst/>
          </a:prstGeom>
        </p:spPr>
      </p:pic>
    </p:spTree>
    <p:extLst>
      <p:ext uri="{BB962C8B-B14F-4D97-AF65-F5344CB8AC3E}">
        <p14:creationId xmlns:p14="http://schemas.microsoft.com/office/powerpoint/2010/main" val="269028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823"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3"/>
                </p:tgtEl>
              </p:cMediaNode>
            </p:vide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5" name="Rectangle 84">
            <a:extLst>
              <a:ext uri="{FF2B5EF4-FFF2-40B4-BE49-F238E27FC236}">
                <a16:creationId xmlns:a16="http://schemas.microsoft.com/office/drawing/2014/main" id="{33CD251C-A887-4D2F-925B-FC0971985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a:extLst>
              <a:ext uri="{FF2B5EF4-FFF2-40B4-BE49-F238E27FC236}">
                <a16:creationId xmlns:a16="http://schemas.microsoft.com/office/drawing/2014/main" id="{B19D093C-27FB-4032-B282-42C4563F2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9454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EF0F755-DF38-D949-B904-F79E6BBCC57E}"/>
              </a:ext>
            </a:extLst>
          </p:cNvPr>
          <p:cNvSpPr>
            <a:spLocks noGrp="1"/>
          </p:cNvSpPr>
          <p:nvPr>
            <p:ph type="title"/>
          </p:nvPr>
        </p:nvSpPr>
        <p:spPr>
          <a:xfrm>
            <a:off x="556237" y="1783162"/>
            <a:ext cx="3582073" cy="1786968"/>
          </a:xfrm>
        </p:spPr>
        <p:txBody>
          <a:bodyPr vert="horz" lIns="91440" tIns="45720" rIns="91440" bIns="45720" rtlCol="0" anchor="t">
            <a:noAutofit/>
          </a:bodyPr>
          <a:lstStyle/>
          <a:p>
            <a:pPr algn="ctr"/>
            <a:r>
              <a:rPr lang="en-US" sz="3000" kern="1200">
                <a:solidFill>
                  <a:schemeClr val="bg1"/>
                </a:solidFill>
                <a:latin typeface="+mj-lt"/>
                <a:ea typeface="+mj-ea"/>
                <a:cs typeface="+mj-cs"/>
              </a:rPr>
              <a:t>Step 3: </a:t>
            </a:r>
            <a:br>
              <a:rPr lang="en-US" sz="3000" kern="1200">
                <a:solidFill>
                  <a:schemeClr val="bg1"/>
                </a:solidFill>
                <a:latin typeface="+mj-lt"/>
                <a:ea typeface="+mj-ea"/>
                <a:cs typeface="+mj-cs"/>
              </a:rPr>
            </a:br>
            <a:r>
              <a:rPr lang="en-US" sz="3000" kern="1200">
                <a:solidFill>
                  <a:schemeClr val="bg1"/>
                </a:solidFill>
                <a:latin typeface="+mj-lt"/>
                <a:ea typeface="+mj-ea"/>
                <a:cs typeface="+mj-cs"/>
              </a:rPr>
              <a:t>Confirm the correct spice(s) is in the basket</a:t>
            </a:r>
          </a:p>
        </p:txBody>
      </p:sp>
      <p:grpSp>
        <p:nvGrpSpPr>
          <p:cNvPr id="89" name="Group 88">
            <a:extLst>
              <a:ext uri="{FF2B5EF4-FFF2-40B4-BE49-F238E27FC236}">
                <a16:creationId xmlns:a16="http://schemas.microsoft.com/office/drawing/2014/main" id="{35EE815E-1BD3-4777-B652-6D98825BF66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67290" y="681628"/>
            <a:ext cx="1128382" cy="847206"/>
            <a:chOff x="668003" y="1684057"/>
            <a:chExt cx="1128382" cy="847206"/>
          </a:xfrm>
        </p:grpSpPr>
        <p:sp>
          <p:nvSpPr>
            <p:cNvPr id="90" name="Freeform 5">
              <a:extLst>
                <a:ext uri="{FF2B5EF4-FFF2-40B4-BE49-F238E27FC236}">
                  <a16:creationId xmlns:a16="http://schemas.microsoft.com/office/drawing/2014/main" id="{E6692982-4A7D-4392-87CD-F0CD4B027DD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68003" y="1935883"/>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91" name="Freeform 5">
              <a:extLst>
                <a:ext uri="{FF2B5EF4-FFF2-40B4-BE49-F238E27FC236}">
                  <a16:creationId xmlns:a16="http://schemas.microsoft.com/office/drawing/2014/main" id="{196485F7-F277-4123-AC53-98EA4C85877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245893" y="1684057"/>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sp>
        <p:nvSpPr>
          <p:cNvPr id="3" name="Content Placeholder 2">
            <a:extLst>
              <a:ext uri="{FF2B5EF4-FFF2-40B4-BE49-F238E27FC236}">
                <a16:creationId xmlns:a16="http://schemas.microsoft.com/office/drawing/2014/main" id="{DD31F78B-6872-294F-AF52-509ADD4559D8}"/>
              </a:ext>
            </a:extLst>
          </p:cNvPr>
          <p:cNvSpPr>
            <a:spLocks noGrp="1"/>
          </p:cNvSpPr>
          <p:nvPr>
            <p:ph idx="1"/>
          </p:nvPr>
        </p:nvSpPr>
        <p:spPr>
          <a:xfrm>
            <a:off x="556237" y="4186358"/>
            <a:ext cx="3582072" cy="1743192"/>
          </a:xfrm>
        </p:spPr>
        <p:txBody>
          <a:bodyPr vert="horz" lIns="91440" tIns="45720" rIns="91440" bIns="45720" rtlCol="0" anchor="t">
            <a:normAutofit/>
          </a:bodyPr>
          <a:lstStyle/>
          <a:p>
            <a:r>
              <a:rPr lang="en-US" sz="2000" kern="1200">
                <a:solidFill>
                  <a:schemeClr val="bg1"/>
                </a:solidFill>
                <a:latin typeface="+mn-lt"/>
                <a:ea typeface="+mn-ea"/>
                <a:cs typeface="+mn-cs"/>
              </a:rPr>
              <a:t>Currently there is no feature to remove spices from the basket</a:t>
            </a:r>
          </a:p>
          <a:p>
            <a:r>
              <a:rPr lang="en-US" sz="2000">
                <a:solidFill>
                  <a:schemeClr val="bg1"/>
                </a:solidFill>
              </a:rPr>
              <a:t>W</a:t>
            </a:r>
            <a:r>
              <a:rPr lang="en-US" sz="2000" kern="1200">
                <a:solidFill>
                  <a:schemeClr val="bg1"/>
                </a:solidFill>
                <a:latin typeface="+mn-lt"/>
                <a:ea typeface="+mn-ea"/>
                <a:cs typeface="+mn-cs"/>
              </a:rPr>
              <a:t>ill be added in the future</a:t>
            </a:r>
          </a:p>
        </p:txBody>
      </p:sp>
      <p:pic>
        <p:nvPicPr>
          <p:cNvPr id="31" name="Confirm the correct spice is in the basket.mp4" descr="Confirm the correct spice is in the basket.mp4">
            <a:hlinkClick r:id="" action="ppaction://media"/>
            <a:extLst>
              <a:ext uri="{FF2B5EF4-FFF2-40B4-BE49-F238E27FC236}">
                <a16:creationId xmlns:a16="http://schemas.microsoft.com/office/drawing/2014/main" id="{ECA4527F-D41D-BA4E-8D38-12947B07882C}"/>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5116652" y="1072396"/>
            <a:ext cx="6642532" cy="4134974"/>
          </a:xfrm>
          <a:prstGeom prst="rect">
            <a:avLst/>
          </a:prstGeom>
        </p:spPr>
      </p:pic>
      <p:sp>
        <p:nvSpPr>
          <p:cNvPr id="73" name="Oval 72">
            <a:extLst>
              <a:ext uri="{FF2B5EF4-FFF2-40B4-BE49-F238E27FC236}">
                <a16:creationId xmlns:a16="http://schemas.microsoft.com/office/drawing/2014/main" id="{B3A006CB-A1A8-2D4B-91CC-BAE4B2052254}"/>
              </a:ext>
            </a:extLst>
          </p:cNvPr>
          <p:cNvSpPr/>
          <p:nvPr/>
        </p:nvSpPr>
        <p:spPr>
          <a:xfrm>
            <a:off x="10138802" y="1518285"/>
            <a:ext cx="1654078" cy="1137394"/>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7" name="Straight Arrow Connector 76">
            <a:extLst>
              <a:ext uri="{FF2B5EF4-FFF2-40B4-BE49-F238E27FC236}">
                <a16:creationId xmlns:a16="http://schemas.microsoft.com/office/drawing/2014/main" id="{8AFF09BA-A182-D442-9A14-799F4A21319F}"/>
              </a:ext>
            </a:extLst>
          </p:cNvPr>
          <p:cNvCxnSpPr>
            <a:cxnSpLocks/>
          </p:cNvCxnSpPr>
          <p:nvPr/>
        </p:nvCxnSpPr>
        <p:spPr>
          <a:xfrm>
            <a:off x="10138802" y="540352"/>
            <a:ext cx="452786" cy="144209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1" name="TextBox 80">
            <a:extLst>
              <a:ext uri="{FF2B5EF4-FFF2-40B4-BE49-F238E27FC236}">
                <a16:creationId xmlns:a16="http://schemas.microsoft.com/office/drawing/2014/main" id="{99C8A622-CD93-9B48-B28B-4DEEAA77A9A1}"/>
              </a:ext>
            </a:extLst>
          </p:cNvPr>
          <p:cNvSpPr txBox="1"/>
          <p:nvPr/>
        </p:nvSpPr>
        <p:spPr>
          <a:xfrm>
            <a:off x="9686016" y="166866"/>
            <a:ext cx="905572" cy="369332"/>
          </a:xfrm>
          <a:prstGeom prst="rect">
            <a:avLst/>
          </a:prstGeom>
          <a:noFill/>
        </p:spPr>
        <p:txBody>
          <a:bodyPr wrap="square" rtlCol="0">
            <a:spAutoFit/>
          </a:bodyPr>
          <a:lstStyle/>
          <a:p>
            <a:pPr>
              <a:spcAft>
                <a:spcPts val="600"/>
              </a:spcAft>
            </a:pPr>
            <a:r>
              <a:rPr lang="en-US">
                <a:solidFill>
                  <a:srgbClr val="FF0000"/>
                </a:solidFill>
              </a:rPr>
              <a:t>Delete?</a:t>
            </a:r>
          </a:p>
        </p:txBody>
      </p:sp>
    </p:spTree>
    <p:extLst>
      <p:ext uri="{BB962C8B-B14F-4D97-AF65-F5344CB8AC3E}">
        <p14:creationId xmlns:p14="http://schemas.microsoft.com/office/powerpoint/2010/main" val="2466524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693" fill="hold"/>
                                        <p:tgtEl>
                                          <p:spTgt spid="31"/>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7" fill="hold" display="0">
                  <p:stCondLst>
                    <p:cond delay="indefinite"/>
                  </p:stCondLst>
                </p:cTn>
                <p:tgtEl>
                  <p:spTgt spid="31"/>
                </p:tgtEl>
              </p:cMediaNode>
            </p:video>
          </p:childTnLst>
        </p:cTn>
      </p:par>
    </p:tnLst>
    <p:bldLst>
      <p:bldP spid="73" grpId="0" animBg="1"/>
      <p:bldP spid="81"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1" name="Rectangle 90">
            <a:extLst>
              <a:ext uri="{FF2B5EF4-FFF2-40B4-BE49-F238E27FC236}">
                <a16:creationId xmlns:a16="http://schemas.microsoft.com/office/drawing/2014/main" id="{33CD251C-A887-4D2F-925B-FC0971985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92">
            <a:extLst>
              <a:ext uri="{FF2B5EF4-FFF2-40B4-BE49-F238E27FC236}">
                <a16:creationId xmlns:a16="http://schemas.microsoft.com/office/drawing/2014/main" id="{B19D093C-27FB-4032-B282-42C4563F2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9454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AA74092-65E0-8645-935A-FC24D1F1B217}"/>
              </a:ext>
            </a:extLst>
          </p:cNvPr>
          <p:cNvSpPr>
            <a:spLocks noGrp="1"/>
          </p:cNvSpPr>
          <p:nvPr>
            <p:ph type="title"/>
          </p:nvPr>
        </p:nvSpPr>
        <p:spPr>
          <a:xfrm>
            <a:off x="556238" y="1784766"/>
            <a:ext cx="3582073" cy="1463472"/>
          </a:xfrm>
        </p:spPr>
        <p:txBody>
          <a:bodyPr anchor="t">
            <a:normAutofit/>
          </a:bodyPr>
          <a:lstStyle/>
          <a:p>
            <a:pPr algn="ctr"/>
            <a:r>
              <a:rPr lang="en-US" sz="3000">
                <a:solidFill>
                  <a:schemeClr val="bg1"/>
                </a:solidFill>
              </a:rPr>
              <a:t>Step 4: </a:t>
            </a:r>
            <a:br>
              <a:rPr lang="en-US" sz="3000">
                <a:solidFill>
                  <a:schemeClr val="bg1"/>
                </a:solidFill>
              </a:rPr>
            </a:br>
            <a:r>
              <a:rPr lang="en-US" sz="3000">
                <a:solidFill>
                  <a:schemeClr val="bg1"/>
                </a:solidFill>
              </a:rPr>
              <a:t>Enter customer details</a:t>
            </a:r>
          </a:p>
        </p:txBody>
      </p:sp>
      <p:grpSp>
        <p:nvGrpSpPr>
          <p:cNvPr id="95" name="Group 94">
            <a:extLst>
              <a:ext uri="{FF2B5EF4-FFF2-40B4-BE49-F238E27FC236}">
                <a16:creationId xmlns:a16="http://schemas.microsoft.com/office/drawing/2014/main" id="{35EE815E-1BD3-4777-B652-6D98825BF66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67290" y="681628"/>
            <a:ext cx="1128382" cy="847206"/>
            <a:chOff x="668003" y="1684057"/>
            <a:chExt cx="1128382" cy="847206"/>
          </a:xfrm>
        </p:grpSpPr>
        <p:sp>
          <p:nvSpPr>
            <p:cNvPr id="96" name="Freeform 5">
              <a:extLst>
                <a:ext uri="{FF2B5EF4-FFF2-40B4-BE49-F238E27FC236}">
                  <a16:creationId xmlns:a16="http://schemas.microsoft.com/office/drawing/2014/main" id="{E6692982-4A7D-4392-87CD-F0CD4B027DD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68003" y="1935883"/>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97" name="Freeform 5">
              <a:extLst>
                <a:ext uri="{FF2B5EF4-FFF2-40B4-BE49-F238E27FC236}">
                  <a16:creationId xmlns:a16="http://schemas.microsoft.com/office/drawing/2014/main" id="{196485F7-F277-4123-AC53-98EA4C85877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245893" y="1684057"/>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sp>
        <p:nvSpPr>
          <p:cNvPr id="3" name="Content Placeholder 2">
            <a:extLst>
              <a:ext uri="{FF2B5EF4-FFF2-40B4-BE49-F238E27FC236}">
                <a16:creationId xmlns:a16="http://schemas.microsoft.com/office/drawing/2014/main" id="{103FD6E7-1D18-7340-ADBB-45039E8075F2}"/>
              </a:ext>
            </a:extLst>
          </p:cNvPr>
          <p:cNvSpPr>
            <a:spLocks noGrp="1"/>
          </p:cNvSpPr>
          <p:nvPr>
            <p:ph idx="1"/>
          </p:nvPr>
        </p:nvSpPr>
        <p:spPr>
          <a:xfrm>
            <a:off x="556238" y="3866070"/>
            <a:ext cx="3582072" cy="2793251"/>
          </a:xfrm>
        </p:spPr>
        <p:txBody>
          <a:bodyPr anchor="t">
            <a:normAutofit/>
          </a:bodyPr>
          <a:lstStyle/>
          <a:p>
            <a:pPr marL="0" indent="0" algn="ctr">
              <a:buNone/>
            </a:pPr>
            <a:r>
              <a:rPr lang="en-US" sz="2000" b="1">
                <a:solidFill>
                  <a:schemeClr val="bg1"/>
                </a:solidFill>
              </a:rPr>
              <a:t>Validation</a:t>
            </a:r>
          </a:p>
          <a:p>
            <a:r>
              <a:rPr lang="en-US" sz="2000">
                <a:solidFill>
                  <a:schemeClr val="bg1"/>
                </a:solidFill>
              </a:rPr>
              <a:t>No fields are left empty</a:t>
            </a:r>
          </a:p>
          <a:p>
            <a:r>
              <a:rPr lang="en-US" sz="2000">
                <a:solidFill>
                  <a:schemeClr val="bg1"/>
                </a:solidFill>
              </a:rPr>
              <a:t>Existing email is not used</a:t>
            </a:r>
          </a:p>
          <a:p>
            <a:r>
              <a:rPr lang="en-US" sz="2000">
                <a:solidFill>
                  <a:schemeClr val="bg1"/>
                </a:solidFill>
              </a:rPr>
              <a:t>Phone number 11 digits</a:t>
            </a:r>
          </a:p>
          <a:p>
            <a:r>
              <a:rPr lang="en-US" sz="2000">
                <a:solidFill>
                  <a:schemeClr val="bg1"/>
                </a:solidFill>
              </a:rPr>
              <a:t>Card number 16 digits</a:t>
            </a:r>
          </a:p>
          <a:p>
            <a:r>
              <a:rPr lang="en-US" sz="2000">
                <a:solidFill>
                  <a:schemeClr val="bg1"/>
                </a:solidFill>
              </a:rPr>
              <a:t>Expiry date 5 characters long</a:t>
            </a:r>
          </a:p>
          <a:p>
            <a:r>
              <a:rPr lang="en-US" sz="2000">
                <a:solidFill>
                  <a:schemeClr val="bg1"/>
                </a:solidFill>
              </a:rPr>
              <a:t>Security code 3 digits</a:t>
            </a:r>
          </a:p>
        </p:txBody>
      </p:sp>
      <p:pic>
        <p:nvPicPr>
          <p:cNvPr id="5" name="Enter customer details.mp4" descr="Enter customer details.mp4">
            <a:hlinkClick r:id="" action="ppaction://media"/>
            <a:extLst>
              <a:ext uri="{FF2B5EF4-FFF2-40B4-BE49-F238E27FC236}">
                <a16:creationId xmlns:a16="http://schemas.microsoft.com/office/drawing/2014/main" id="{A891CB02-374B-A548-BC48-FA28061E5D0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116652" y="1072396"/>
            <a:ext cx="6642532" cy="4134974"/>
          </a:xfrm>
          <a:prstGeom prst="rect">
            <a:avLst/>
          </a:prstGeom>
        </p:spPr>
      </p:pic>
    </p:spTree>
    <p:extLst>
      <p:ext uri="{BB962C8B-B14F-4D97-AF65-F5344CB8AC3E}">
        <p14:creationId xmlns:p14="http://schemas.microsoft.com/office/powerpoint/2010/main" val="336113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342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16F9E488-0718-4E1E-9D12-26779F6062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CE708407-D01D-4E57-8998-FF799DBC3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9454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6581ACA-7124-A64B-9373-CFE9C9E73974}"/>
              </a:ext>
            </a:extLst>
          </p:cNvPr>
          <p:cNvSpPr>
            <a:spLocks noGrp="1"/>
          </p:cNvSpPr>
          <p:nvPr>
            <p:ph type="title"/>
          </p:nvPr>
        </p:nvSpPr>
        <p:spPr>
          <a:xfrm>
            <a:off x="570161" y="1780660"/>
            <a:ext cx="3554226" cy="2663688"/>
          </a:xfrm>
        </p:spPr>
        <p:txBody>
          <a:bodyPr vert="horz" lIns="91440" tIns="45720" rIns="91440" bIns="45720" rtlCol="0" anchor="b">
            <a:normAutofit/>
          </a:bodyPr>
          <a:lstStyle/>
          <a:p>
            <a:pPr algn="ctr"/>
            <a:r>
              <a:rPr lang="en-US" kern="1200">
                <a:solidFill>
                  <a:schemeClr val="bg1"/>
                </a:solidFill>
                <a:latin typeface="+mj-lt"/>
                <a:ea typeface="+mj-ea"/>
                <a:cs typeface="+mj-cs"/>
              </a:rPr>
              <a:t>Step 5: Confirmation screen will appear</a:t>
            </a:r>
          </a:p>
        </p:txBody>
      </p:sp>
      <p:grpSp>
        <p:nvGrpSpPr>
          <p:cNvPr id="31" name="Group 30">
            <a:extLst>
              <a:ext uri="{FF2B5EF4-FFF2-40B4-BE49-F238E27FC236}">
                <a16:creationId xmlns:a16="http://schemas.microsoft.com/office/drawing/2014/main" id="{7F963B07-5C9E-478C-A53E-B6F5B4A7893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67290" y="681628"/>
            <a:ext cx="1128382" cy="847206"/>
            <a:chOff x="668003" y="1684057"/>
            <a:chExt cx="1128382" cy="847206"/>
          </a:xfrm>
        </p:grpSpPr>
        <p:sp>
          <p:nvSpPr>
            <p:cNvPr id="32" name="Freeform 5">
              <a:extLst>
                <a:ext uri="{FF2B5EF4-FFF2-40B4-BE49-F238E27FC236}">
                  <a16:creationId xmlns:a16="http://schemas.microsoft.com/office/drawing/2014/main" id="{A152F29E-C625-4313-96BF-5675B357C03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68003" y="1935883"/>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33" name="Freeform 5">
              <a:extLst>
                <a:ext uri="{FF2B5EF4-FFF2-40B4-BE49-F238E27FC236}">
                  <a16:creationId xmlns:a16="http://schemas.microsoft.com/office/drawing/2014/main" id="{C2A5CB78-6497-4151-83B6-568BD27EC57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245893" y="1684057"/>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pic>
        <p:nvPicPr>
          <p:cNvPr id="5" name="Content Placeholder 4" descr="Graphical user interface, text, application, email&#10;&#10;Description automatically generated">
            <a:extLst>
              <a:ext uri="{FF2B5EF4-FFF2-40B4-BE49-F238E27FC236}">
                <a16:creationId xmlns:a16="http://schemas.microsoft.com/office/drawing/2014/main" id="{94355C39-2DB4-E34D-B432-AAE0A0B4A8D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208104" y="1113460"/>
            <a:ext cx="6472362" cy="4045226"/>
          </a:xfrm>
          <a:prstGeom prst="rect">
            <a:avLst/>
          </a:prstGeom>
        </p:spPr>
      </p:pic>
    </p:spTree>
    <p:extLst>
      <p:ext uri="{BB962C8B-B14F-4D97-AF65-F5344CB8AC3E}">
        <p14:creationId xmlns:p14="http://schemas.microsoft.com/office/powerpoint/2010/main" val="1327769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36">
            <a:extLst>
              <a:ext uri="{FF2B5EF4-FFF2-40B4-BE49-F238E27FC236}">
                <a16:creationId xmlns:a16="http://schemas.microsoft.com/office/drawing/2014/main" id="{33CD251C-A887-4D2F-925B-FC0971985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B19D093C-27FB-4032-B282-42C4563F2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9454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08BE2E5-2F4A-A849-8FA2-8B78A562CEB0}"/>
              </a:ext>
            </a:extLst>
          </p:cNvPr>
          <p:cNvSpPr>
            <a:spLocks noGrp="1"/>
          </p:cNvSpPr>
          <p:nvPr>
            <p:ph type="title"/>
          </p:nvPr>
        </p:nvSpPr>
        <p:spPr>
          <a:xfrm>
            <a:off x="556236" y="1775791"/>
            <a:ext cx="3582073" cy="1463472"/>
          </a:xfrm>
        </p:spPr>
        <p:txBody>
          <a:bodyPr vert="horz" lIns="91440" tIns="45720" rIns="91440" bIns="45720" rtlCol="0" anchor="t">
            <a:normAutofit/>
          </a:bodyPr>
          <a:lstStyle/>
          <a:p>
            <a:pPr algn="ctr"/>
            <a:r>
              <a:rPr lang="en-US" sz="3000" kern="1200">
                <a:solidFill>
                  <a:schemeClr val="bg1"/>
                </a:solidFill>
                <a:latin typeface="+mj-lt"/>
                <a:ea typeface="+mj-ea"/>
                <a:cs typeface="+mj-cs"/>
              </a:rPr>
              <a:t>Step 6: </a:t>
            </a:r>
            <a:br>
              <a:rPr lang="en-US" sz="3000" kern="1200">
                <a:solidFill>
                  <a:schemeClr val="bg1"/>
                </a:solidFill>
                <a:latin typeface="+mj-lt"/>
                <a:ea typeface="+mj-ea"/>
                <a:cs typeface="+mj-cs"/>
              </a:rPr>
            </a:br>
            <a:r>
              <a:rPr lang="en-US" sz="3000" kern="1200">
                <a:solidFill>
                  <a:schemeClr val="bg1"/>
                </a:solidFill>
                <a:latin typeface="+mj-lt"/>
                <a:ea typeface="+mj-ea"/>
                <a:cs typeface="+mj-cs"/>
              </a:rPr>
              <a:t>Order confirmation email sent to user</a:t>
            </a:r>
          </a:p>
        </p:txBody>
      </p:sp>
      <p:grpSp>
        <p:nvGrpSpPr>
          <p:cNvPr id="41" name="Group 40">
            <a:extLst>
              <a:ext uri="{FF2B5EF4-FFF2-40B4-BE49-F238E27FC236}">
                <a16:creationId xmlns:a16="http://schemas.microsoft.com/office/drawing/2014/main" id="{35EE815E-1BD3-4777-B652-6D98825BF66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67290" y="681628"/>
            <a:ext cx="1128382" cy="847206"/>
            <a:chOff x="668003" y="1684057"/>
            <a:chExt cx="1128382" cy="847206"/>
          </a:xfrm>
        </p:grpSpPr>
        <p:sp>
          <p:nvSpPr>
            <p:cNvPr id="42" name="Freeform 5">
              <a:extLst>
                <a:ext uri="{FF2B5EF4-FFF2-40B4-BE49-F238E27FC236}">
                  <a16:creationId xmlns:a16="http://schemas.microsoft.com/office/drawing/2014/main" id="{E6692982-4A7D-4392-87CD-F0CD4B027DD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68003" y="1935883"/>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43" name="Freeform 5">
              <a:extLst>
                <a:ext uri="{FF2B5EF4-FFF2-40B4-BE49-F238E27FC236}">
                  <a16:creationId xmlns:a16="http://schemas.microsoft.com/office/drawing/2014/main" id="{196485F7-F277-4123-AC53-98EA4C85877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245893" y="1684057"/>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pic>
        <p:nvPicPr>
          <p:cNvPr id="5" name="Content Placeholder 4" descr="Graphical user interface, text, application&#10;&#10;Description automatically generated">
            <a:extLst>
              <a:ext uri="{FF2B5EF4-FFF2-40B4-BE49-F238E27FC236}">
                <a16:creationId xmlns:a16="http://schemas.microsoft.com/office/drawing/2014/main" id="{A717A51B-D5ED-D341-81C8-9D44D0025FF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814863" y="903730"/>
            <a:ext cx="5246109" cy="4472307"/>
          </a:xfrm>
          <a:prstGeom prst="rect">
            <a:avLst/>
          </a:prstGeom>
        </p:spPr>
      </p:pic>
      <p:sp>
        <p:nvSpPr>
          <p:cNvPr id="22" name="Title 1">
            <a:extLst>
              <a:ext uri="{FF2B5EF4-FFF2-40B4-BE49-F238E27FC236}">
                <a16:creationId xmlns:a16="http://schemas.microsoft.com/office/drawing/2014/main" id="{8570FB92-2FDA-9A4C-832C-152703CB6165}"/>
              </a:ext>
            </a:extLst>
          </p:cNvPr>
          <p:cNvSpPr txBox="1">
            <a:spLocks/>
          </p:cNvSpPr>
          <p:nvPr/>
        </p:nvSpPr>
        <p:spPr>
          <a:xfrm>
            <a:off x="422584" y="3848120"/>
            <a:ext cx="3715725" cy="104275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buFont typeface="Arial" panose="020B0604020202020204" pitchFamily="34" charset="0"/>
              <a:buChar char="•"/>
            </a:pPr>
            <a:r>
              <a:rPr lang="en-US" sz="2000">
                <a:solidFill>
                  <a:schemeClr val="bg1"/>
                </a:solidFill>
              </a:rPr>
              <a:t>Will be added in the future</a:t>
            </a:r>
          </a:p>
          <a:p>
            <a:pPr marL="342900" indent="-342900">
              <a:buFont typeface="Arial" panose="020B0604020202020204" pitchFamily="34" charset="0"/>
              <a:buChar char="•"/>
            </a:pPr>
            <a:r>
              <a:rPr lang="en-US" sz="2000">
                <a:solidFill>
                  <a:schemeClr val="bg1"/>
                </a:solidFill>
              </a:rPr>
              <a:t>Implemented using Spring Java Mail</a:t>
            </a:r>
          </a:p>
          <a:p>
            <a:pPr marL="342900" indent="-342900">
              <a:buFont typeface="Arial" panose="020B0604020202020204" pitchFamily="34" charset="0"/>
              <a:buChar char="•"/>
            </a:pPr>
            <a:endParaRPr lang="en-US" sz="2000">
              <a:solidFill>
                <a:schemeClr val="bg1"/>
              </a:solidFill>
            </a:endParaRPr>
          </a:p>
        </p:txBody>
      </p:sp>
    </p:spTree>
    <p:extLst>
      <p:ext uri="{BB962C8B-B14F-4D97-AF65-F5344CB8AC3E}">
        <p14:creationId xmlns:p14="http://schemas.microsoft.com/office/powerpoint/2010/main" val="40588926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36">
            <a:extLst>
              <a:ext uri="{FF2B5EF4-FFF2-40B4-BE49-F238E27FC236}">
                <a16:creationId xmlns:a16="http://schemas.microsoft.com/office/drawing/2014/main" id="{33CD251C-A887-4D2F-925B-FC0971985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B19D093C-27FB-4032-B282-42C4563F2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9454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1" name="Group 40">
            <a:extLst>
              <a:ext uri="{FF2B5EF4-FFF2-40B4-BE49-F238E27FC236}">
                <a16:creationId xmlns:a16="http://schemas.microsoft.com/office/drawing/2014/main" id="{35EE815E-1BD3-4777-B652-6D98825BF66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67290" y="681628"/>
            <a:ext cx="1128382" cy="847206"/>
            <a:chOff x="668003" y="1684057"/>
            <a:chExt cx="1128382" cy="847206"/>
          </a:xfrm>
        </p:grpSpPr>
        <p:sp>
          <p:nvSpPr>
            <p:cNvPr id="42" name="Freeform 5">
              <a:extLst>
                <a:ext uri="{FF2B5EF4-FFF2-40B4-BE49-F238E27FC236}">
                  <a16:creationId xmlns:a16="http://schemas.microsoft.com/office/drawing/2014/main" id="{E6692982-4A7D-4392-87CD-F0CD4B027DD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68003" y="1935883"/>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43" name="Freeform 5">
              <a:extLst>
                <a:ext uri="{FF2B5EF4-FFF2-40B4-BE49-F238E27FC236}">
                  <a16:creationId xmlns:a16="http://schemas.microsoft.com/office/drawing/2014/main" id="{196485F7-F277-4123-AC53-98EA4C85877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245893" y="1684057"/>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pic>
        <p:nvPicPr>
          <p:cNvPr id="14" name="Picture 13">
            <a:extLst>
              <a:ext uri="{FF2B5EF4-FFF2-40B4-BE49-F238E27FC236}">
                <a16:creationId xmlns:a16="http://schemas.microsoft.com/office/drawing/2014/main" id="{0B2330E1-3D99-4597-A53F-A5C7C2890FFE}"/>
              </a:ext>
            </a:extLst>
          </p:cNvPr>
          <p:cNvPicPr>
            <a:picLocks noChangeAspect="1"/>
          </p:cNvPicPr>
          <p:nvPr/>
        </p:nvPicPr>
        <p:blipFill rotWithShape="1">
          <a:blip r:embed="rId2">
            <a:extLst>
              <a:ext uri="{28A0092B-C50C-407E-A947-70E740481C1C}">
                <a14:useLocalDpi xmlns:a14="http://schemas.microsoft.com/office/drawing/2010/main" val="0"/>
              </a:ext>
            </a:extLst>
          </a:blip>
          <a:srcRect l="3540" t="17025" r="3796" b="23948"/>
          <a:stretch/>
        </p:blipFill>
        <p:spPr>
          <a:xfrm>
            <a:off x="2323541" y="1255684"/>
            <a:ext cx="1945482" cy="231053"/>
          </a:xfrm>
          <a:prstGeom prst="rect">
            <a:avLst/>
          </a:prstGeom>
        </p:spPr>
      </p:pic>
      <p:pic>
        <p:nvPicPr>
          <p:cNvPr id="15" name="Content Placeholder 4" descr="Graphical user interface, application&#10;&#10;Description automatically generated">
            <a:extLst>
              <a:ext uri="{FF2B5EF4-FFF2-40B4-BE49-F238E27FC236}">
                <a16:creationId xmlns:a16="http://schemas.microsoft.com/office/drawing/2014/main" id="{5735E919-80EF-4BAB-BEC7-23DA5FA078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42233" y="1002803"/>
            <a:ext cx="2242484" cy="736816"/>
          </a:xfrm>
          <a:prstGeom prst="rect">
            <a:avLst/>
          </a:prstGeom>
        </p:spPr>
      </p:pic>
      <p:pic>
        <p:nvPicPr>
          <p:cNvPr id="16" name="Picture 15">
            <a:extLst>
              <a:ext uri="{FF2B5EF4-FFF2-40B4-BE49-F238E27FC236}">
                <a16:creationId xmlns:a16="http://schemas.microsoft.com/office/drawing/2014/main" id="{9D1E7659-B019-4B91-80DE-0BA05F23BFBD}"/>
              </a:ext>
            </a:extLst>
          </p:cNvPr>
          <p:cNvPicPr>
            <a:picLocks noChangeAspect="1"/>
          </p:cNvPicPr>
          <p:nvPr/>
        </p:nvPicPr>
        <p:blipFill rotWithShape="1">
          <a:blip r:embed="rId4">
            <a:extLst>
              <a:ext uri="{28A0092B-C50C-407E-A947-70E740481C1C}">
                <a14:useLocalDpi xmlns:a14="http://schemas.microsoft.com/office/drawing/2010/main" val="0"/>
              </a:ext>
            </a:extLst>
          </a:blip>
          <a:srcRect l="41938" r="41882"/>
          <a:stretch/>
        </p:blipFill>
        <p:spPr>
          <a:xfrm>
            <a:off x="281972" y="4154984"/>
            <a:ext cx="1423989" cy="388284"/>
          </a:xfrm>
          <a:prstGeom prst="rect">
            <a:avLst/>
          </a:prstGeom>
        </p:spPr>
      </p:pic>
      <p:pic>
        <p:nvPicPr>
          <p:cNvPr id="17" name="Content Placeholder 4">
            <a:extLst>
              <a:ext uri="{FF2B5EF4-FFF2-40B4-BE49-F238E27FC236}">
                <a16:creationId xmlns:a16="http://schemas.microsoft.com/office/drawing/2014/main" id="{CF0264B0-6BB0-4DFB-8853-CB48D11D0000}"/>
              </a:ext>
            </a:extLst>
          </p:cNvPr>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2347274" y="2574942"/>
            <a:ext cx="9632336" cy="626099"/>
          </a:xfrm>
          <a:prstGeom prst="rect">
            <a:avLst/>
          </a:prstGeom>
        </p:spPr>
      </p:pic>
      <p:pic>
        <p:nvPicPr>
          <p:cNvPr id="18" name="Content Placeholder 4" descr="A picture containing text, scoreboard, screenshot&#10;&#10;Description automatically generated">
            <a:extLst>
              <a:ext uri="{FF2B5EF4-FFF2-40B4-BE49-F238E27FC236}">
                <a16:creationId xmlns:a16="http://schemas.microsoft.com/office/drawing/2014/main" id="{99A19572-881C-4DF8-9592-246DA262E49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55779" y="4028184"/>
            <a:ext cx="4694548" cy="692445"/>
          </a:xfrm>
          <a:prstGeom prst="rect">
            <a:avLst/>
          </a:prstGeom>
        </p:spPr>
      </p:pic>
      <p:pic>
        <p:nvPicPr>
          <p:cNvPr id="19" name="Content Placeholder 4">
            <a:extLst>
              <a:ext uri="{FF2B5EF4-FFF2-40B4-BE49-F238E27FC236}">
                <a16:creationId xmlns:a16="http://schemas.microsoft.com/office/drawing/2014/main" id="{FF0F792C-D983-438D-BC3E-94DDA940DE1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799426" y="5644599"/>
            <a:ext cx="7287696" cy="746987"/>
          </a:xfrm>
          <a:prstGeom prst="rect">
            <a:avLst/>
          </a:prstGeom>
        </p:spPr>
      </p:pic>
      <p:cxnSp>
        <p:nvCxnSpPr>
          <p:cNvPr id="20" name="Straight Arrow Connector 19">
            <a:extLst>
              <a:ext uri="{FF2B5EF4-FFF2-40B4-BE49-F238E27FC236}">
                <a16:creationId xmlns:a16="http://schemas.microsoft.com/office/drawing/2014/main" id="{C99A8B1A-798A-42E3-B8DF-D6DDB10B69FA}"/>
              </a:ext>
            </a:extLst>
          </p:cNvPr>
          <p:cNvCxnSpPr>
            <a:cxnSpLocks/>
          </p:cNvCxnSpPr>
          <p:nvPr/>
        </p:nvCxnSpPr>
        <p:spPr>
          <a:xfrm>
            <a:off x="1947277" y="4510643"/>
            <a:ext cx="2579997" cy="144954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8C96F739-F7A6-4E18-B07B-5ACE3202146A}"/>
              </a:ext>
            </a:extLst>
          </p:cNvPr>
          <p:cNvCxnSpPr>
            <a:cxnSpLocks/>
          </p:cNvCxnSpPr>
          <p:nvPr/>
        </p:nvCxnSpPr>
        <p:spPr>
          <a:xfrm>
            <a:off x="2038479" y="4349126"/>
            <a:ext cx="3514596"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B838236A-1F6C-4F24-80B7-D9FC2FDE26DB}"/>
              </a:ext>
            </a:extLst>
          </p:cNvPr>
          <p:cNvCxnSpPr>
            <a:cxnSpLocks/>
          </p:cNvCxnSpPr>
          <p:nvPr/>
        </p:nvCxnSpPr>
        <p:spPr>
          <a:xfrm flipV="1">
            <a:off x="1971199" y="3276248"/>
            <a:ext cx="1577442" cy="89052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C006F0B9-89B3-4C42-845E-AF37862BE164}"/>
              </a:ext>
            </a:extLst>
          </p:cNvPr>
          <p:cNvCxnSpPr>
            <a:cxnSpLocks/>
          </p:cNvCxnSpPr>
          <p:nvPr/>
        </p:nvCxnSpPr>
        <p:spPr>
          <a:xfrm>
            <a:off x="4527274" y="1371211"/>
            <a:ext cx="1554088"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7CB50060-68F2-4AFF-9730-CC3229D73200}"/>
              </a:ext>
            </a:extLst>
          </p:cNvPr>
          <p:cNvSpPr txBox="1"/>
          <p:nvPr/>
        </p:nvSpPr>
        <p:spPr>
          <a:xfrm>
            <a:off x="6356853" y="528166"/>
            <a:ext cx="1980225" cy="400110"/>
          </a:xfrm>
          <a:prstGeom prst="rect">
            <a:avLst/>
          </a:prstGeom>
          <a:noFill/>
        </p:spPr>
        <p:txBody>
          <a:bodyPr wrap="square" rtlCol="0">
            <a:spAutoFit/>
          </a:bodyPr>
          <a:lstStyle/>
          <a:p>
            <a:r>
              <a:rPr lang="en-GB" sz="2000"/>
              <a:t>Basket item table</a:t>
            </a:r>
          </a:p>
        </p:txBody>
      </p:sp>
      <p:sp>
        <p:nvSpPr>
          <p:cNvPr id="33" name="TextBox 32">
            <a:extLst>
              <a:ext uri="{FF2B5EF4-FFF2-40B4-BE49-F238E27FC236}">
                <a16:creationId xmlns:a16="http://schemas.microsoft.com/office/drawing/2014/main" id="{0F67B7CC-375F-4966-A923-9BA32C4A7AA8}"/>
              </a:ext>
            </a:extLst>
          </p:cNvPr>
          <p:cNvSpPr txBox="1"/>
          <p:nvPr/>
        </p:nvSpPr>
        <p:spPr>
          <a:xfrm>
            <a:off x="6266106" y="2025777"/>
            <a:ext cx="1794671" cy="400110"/>
          </a:xfrm>
          <a:prstGeom prst="rect">
            <a:avLst/>
          </a:prstGeom>
          <a:noFill/>
        </p:spPr>
        <p:txBody>
          <a:bodyPr wrap="square" rtlCol="0">
            <a:spAutoFit/>
          </a:bodyPr>
          <a:lstStyle/>
          <a:p>
            <a:r>
              <a:rPr lang="en-GB" sz="2000"/>
              <a:t>Customer table</a:t>
            </a:r>
          </a:p>
        </p:txBody>
      </p:sp>
      <p:sp>
        <p:nvSpPr>
          <p:cNvPr id="34" name="TextBox 33">
            <a:extLst>
              <a:ext uri="{FF2B5EF4-FFF2-40B4-BE49-F238E27FC236}">
                <a16:creationId xmlns:a16="http://schemas.microsoft.com/office/drawing/2014/main" id="{D50D783A-1CC5-445F-B703-3A18AAAE00DA}"/>
              </a:ext>
            </a:extLst>
          </p:cNvPr>
          <p:cNvSpPr txBox="1"/>
          <p:nvPr/>
        </p:nvSpPr>
        <p:spPr>
          <a:xfrm>
            <a:off x="7517573" y="3516947"/>
            <a:ext cx="1684260" cy="400110"/>
          </a:xfrm>
          <a:prstGeom prst="rect">
            <a:avLst/>
          </a:prstGeom>
          <a:noFill/>
        </p:spPr>
        <p:txBody>
          <a:bodyPr wrap="square" rtlCol="0">
            <a:spAutoFit/>
          </a:bodyPr>
          <a:lstStyle/>
          <a:p>
            <a:r>
              <a:rPr lang="en-GB" sz="2000"/>
              <a:t>Payment table</a:t>
            </a:r>
          </a:p>
        </p:txBody>
      </p:sp>
      <p:sp>
        <p:nvSpPr>
          <p:cNvPr id="35" name="TextBox 34">
            <a:extLst>
              <a:ext uri="{FF2B5EF4-FFF2-40B4-BE49-F238E27FC236}">
                <a16:creationId xmlns:a16="http://schemas.microsoft.com/office/drawing/2014/main" id="{DDA8F444-E244-48B7-8B47-D3E17AA4C867}"/>
              </a:ext>
            </a:extLst>
          </p:cNvPr>
          <p:cNvSpPr txBox="1"/>
          <p:nvPr/>
        </p:nvSpPr>
        <p:spPr>
          <a:xfrm>
            <a:off x="7668896" y="5147662"/>
            <a:ext cx="1381614" cy="400110"/>
          </a:xfrm>
          <a:prstGeom prst="rect">
            <a:avLst/>
          </a:prstGeom>
          <a:noFill/>
        </p:spPr>
        <p:txBody>
          <a:bodyPr wrap="square" rtlCol="0">
            <a:spAutoFit/>
          </a:bodyPr>
          <a:lstStyle/>
          <a:p>
            <a:r>
              <a:rPr lang="en-GB" sz="2000"/>
              <a:t>Order table</a:t>
            </a:r>
          </a:p>
        </p:txBody>
      </p:sp>
      <p:sp>
        <p:nvSpPr>
          <p:cNvPr id="27" name="Rectangle 26">
            <a:extLst>
              <a:ext uri="{FF2B5EF4-FFF2-40B4-BE49-F238E27FC236}">
                <a16:creationId xmlns:a16="http://schemas.microsoft.com/office/drawing/2014/main" id="{72952321-2B70-429F-B342-9FBE0A18C521}"/>
              </a:ext>
            </a:extLst>
          </p:cNvPr>
          <p:cNvSpPr/>
          <p:nvPr/>
        </p:nvSpPr>
        <p:spPr>
          <a:xfrm>
            <a:off x="6266105" y="1486737"/>
            <a:ext cx="2195270" cy="22313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Rectangle 37">
            <a:extLst>
              <a:ext uri="{FF2B5EF4-FFF2-40B4-BE49-F238E27FC236}">
                <a16:creationId xmlns:a16="http://schemas.microsoft.com/office/drawing/2014/main" id="{935BCC87-DF88-45FE-8B2E-8686349A8FC4}"/>
              </a:ext>
            </a:extLst>
          </p:cNvPr>
          <p:cNvSpPr/>
          <p:nvPr/>
        </p:nvSpPr>
        <p:spPr>
          <a:xfrm>
            <a:off x="2347274" y="3089913"/>
            <a:ext cx="9632336" cy="11112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Rectangle 39">
            <a:extLst>
              <a:ext uri="{FF2B5EF4-FFF2-40B4-BE49-F238E27FC236}">
                <a16:creationId xmlns:a16="http://schemas.microsoft.com/office/drawing/2014/main" id="{F253E3E2-84DE-4853-B290-B2061C29D55A}"/>
              </a:ext>
            </a:extLst>
          </p:cNvPr>
          <p:cNvSpPr/>
          <p:nvPr/>
        </p:nvSpPr>
        <p:spPr>
          <a:xfrm>
            <a:off x="5855779" y="4572000"/>
            <a:ext cx="4694549" cy="13096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Rectangle 43">
            <a:extLst>
              <a:ext uri="{FF2B5EF4-FFF2-40B4-BE49-F238E27FC236}">
                <a16:creationId xmlns:a16="http://schemas.microsoft.com/office/drawing/2014/main" id="{51D0BC82-4954-4A5A-8CDC-8AD5057358A8}"/>
              </a:ext>
            </a:extLst>
          </p:cNvPr>
          <p:cNvSpPr/>
          <p:nvPr/>
        </p:nvSpPr>
        <p:spPr>
          <a:xfrm>
            <a:off x="4799426" y="6246727"/>
            <a:ext cx="7287696" cy="14485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964727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4"/>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33" grpId="0"/>
      <p:bldP spid="34" grpId="0"/>
      <p:bldP spid="35" grpId="0"/>
      <p:bldP spid="27" grpId="0" animBg="1"/>
      <p:bldP spid="38" grpId="0" animBg="1"/>
      <p:bldP spid="40" grpId="0" animBg="1"/>
      <p:bldP spid="44"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3CD251C-A887-4D2F-925B-FC0971985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3B2069EE-A08E-44F0-B3F9-3CF8CC2DCA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126740" cy="6857542"/>
          </a:xfrm>
          <a:custGeom>
            <a:avLst/>
            <a:gdLst>
              <a:gd name="connsiteX0" fmla="*/ 0 w 6126740"/>
              <a:gd name="connsiteY0" fmla="*/ 0 h 6857542"/>
              <a:gd name="connsiteX1" fmla="*/ 4980067 w 6126740"/>
              <a:gd name="connsiteY1" fmla="*/ 0 h 6857542"/>
              <a:gd name="connsiteX2" fmla="*/ 4992714 w 6126740"/>
              <a:gd name="connsiteY2" fmla="*/ 31774 h 6857542"/>
              <a:gd name="connsiteX3" fmla="*/ 6047722 w 6126740"/>
              <a:gd name="connsiteY3" fmla="*/ 2682457 h 6857542"/>
              <a:gd name="connsiteX4" fmla="*/ 6047722 w 6126740"/>
              <a:gd name="connsiteY4" fmla="*/ 3752208 h 6857542"/>
              <a:gd name="connsiteX5" fmla="*/ 4890218 w 6126740"/>
              <a:gd name="connsiteY5" fmla="*/ 6660411 h 6857542"/>
              <a:gd name="connsiteX6" fmla="*/ 4811756 w 6126740"/>
              <a:gd name="connsiteY6" fmla="*/ 6857542 h 6857542"/>
              <a:gd name="connsiteX7" fmla="*/ 0 w 6126740"/>
              <a:gd name="connsiteY7" fmla="*/ 6857542 h 6857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26740" h="6857542">
                <a:moveTo>
                  <a:pt x="0" y="0"/>
                </a:moveTo>
                <a:lnTo>
                  <a:pt x="4980067" y="0"/>
                </a:lnTo>
                <a:lnTo>
                  <a:pt x="4992714" y="31774"/>
                </a:lnTo>
                <a:cubicBezTo>
                  <a:pt x="6047722" y="2682457"/>
                  <a:pt x="6047722" y="2682457"/>
                  <a:pt x="6047722" y="2682457"/>
                </a:cubicBezTo>
                <a:cubicBezTo>
                  <a:pt x="6153080" y="2988100"/>
                  <a:pt x="6153080" y="3446565"/>
                  <a:pt x="6047722" y="3752208"/>
                </a:cubicBezTo>
                <a:cubicBezTo>
                  <a:pt x="5563735" y="4968215"/>
                  <a:pt x="5185620" y="5918220"/>
                  <a:pt x="4890218" y="6660411"/>
                </a:cubicBezTo>
                <a:lnTo>
                  <a:pt x="4811756" y="6857542"/>
                </a:lnTo>
                <a:lnTo>
                  <a:pt x="0" y="6857542"/>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56514314-A269-48B4-A376-17E855C866AA}"/>
              </a:ext>
            </a:extLst>
          </p:cNvPr>
          <p:cNvSpPr>
            <a:spLocks noGrp="1"/>
          </p:cNvSpPr>
          <p:nvPr>
            <p:ph type="title"/>
          </p:nvPr>
        </p:nvSpPr>
        <p:spPr>
          <a:xfrm>
            <a:off x="767290" y="1289146"/>
            <a:ext cx="4153626" cy="4279709"/>
          </a:xfrm>
        </p:spPr>
        <p:txBody>
          <a:bodyPr anchor="ctr">
            <a:normAutofit/>
          </a:bodyPr>
          <a:lstStyle/>
          <a:p>
            <a:pPr algn="r"/>
            <a:r>
              <a:rPr lang="en-GB" sz="5400">
                <a:solidFill>
                  <a:schemeClr val="bg1"/>
                </a:solidFill>
                <a:cs typeface="Calibri Light"/>
              </a:rPr>
              <a:t>Future plans</a:t>
            </a:r>
          </a:p>
        </p:txBody>
      </p:sp>
      <p:grpSp>
        <p:nvGrpSpPr>
          <p:cNvPr id="12" name="Group 11">
            <a:extLst>
              <a:ext uri="{FF2B5EF4-FFF2-40B4-BE49-F238E27FC236}">
                <a16:creationId xmlns:a16="http://schemas.microsoft.com/office/drawing/2014/main" id="{E12BF2FB-8A96-4B53-86A0-04755C545EB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03027" y="681628"/>
            <a:ext cx="1562267" cy="1172973"/>
            <a:chOff x="7493121" y="1000124"/>
            <a:chExt cx="1562267" cy="1172973"/>
          </a:xfrm>
        </p:grpSpPr>
        <p:sp>
          <p:nvSpPr>
            <p:cNvPr id="13" name="Freeform 5">
              <a:extLst>
                <a:ext uri="{FF2B5EF4-FFF2-40B4-BE49-F238E27FC236}">
                  <a16:creationId xmlns:a16="http://schemas.microsoft.com/office/drawing/2014/main" id="{893D4739-55F8-4E73-8F98-AF42D54BD4A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493121" y="1348782"/>
              <a:ext cx="935037" cy="8243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14" name="Freeform 5">
              <a:extLst>
                <a:ext uri="{FF2B5EF4-FFF2-40B4-BE49-F238E27FC236}">
                  <a16:creationId xmlns:a16="http://schemas.microsoft.com/office/drawing/2014/main" id="{A1AA190F-FB42-4BED-8AA1-A5A01B43C91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293221" y="1000124"/>
              <a:ext cx="762167" cy="6719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grpSp>
      <p:sp>
        <p:nvSpPr>
          <p:cNvPr id="3" name="Content Placeholder 2">
            <a:extLst>
              <a:ext uri="{FF2B5EF4-FFF2-40B4-BE49-F238E27FC236}">
                <a16:creationId xmlns:a16="http://schemas.microsoft.com/office/drawing/2014/main" id="{199F985F-FC01-41BE-A9CE-2398E6D12499}"/>
              </a:ext>
            </a:extLst>
          </p:cNvPr>
          <p:cNvSpPr>
            <a:spLocks noGrp="1"/>
          </p:cNvSpPr>
          <p:nvPr>
            <p:ph idx="1"/>
          </p:nvPr>
        </p:nvSpPr>
        <p:spPr>
          <a:xfrm>
            <a:off x="6514140" y="1854601"/>
            <a:ext cx="4776711" cy="3148798"/>
          </a:xfrm>
        </p:spPr>
        <p:txBody>
          <a:bodyPr anchor="ctr">
            <a:normAutofit/>
          </a:bodyPr>
          <a:lstStyle/>
          <a:p>
            <a:pPr marL="0" indent="0">
              <a:buNone/>
            </a:pPr>
            <a:r>
              <a:rPr lang="en-GB" sz="2400">
                <a:cs typeface="Calibri"/>
              </a:rPr>
              <a:t>Features </a:t>
            </a:r>
          </a:p>
          <a:p>
            <a:pPr marL="0" indent="0">
              <a:buNone/>
            </a:pPr>
            <a:r>
              <a:rPr lang="en-GB" sz="2400">
                <a:cs typeface="Calibri"/>
              </a:rPr>
              <a:t>Integrating external tools </a:t>
            </a:r>
          </a:p>
          <a:p>
            <a:pPr marL="0" indent="0">
              <a:buNone/>
            </a:pPr>
            <a:r>
              <a:rPr lang="en-GB" sz="2400">
                <a:cs typeface="Calibri"/>
              </a:rPr>
              <a:t>Security</a:t>
            </a:r>
          </a:p>
        </p:txBody>
      </p:sp>
    </p:spTree>
    <p:extLst>
      <p:ext uri="{BB962C8B-B14F-4D97-AF65-F5344CB8AC3E}">
        <p14:creationId xmlns:p14="http://schemas.microsoft.com/office/powerpoint/2010/main" val="30353019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33CD251C-A887-4D2F-925B-FC0971985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B19D093C-27FB-4032-B282-42C4563F2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9454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7" name="Group 36">
            <a:extLst>
              <a:ext uri="{FF2B5EF4-FFF2-40B4-BE49-F238E27FC236}">
                <a16:creationId xmlns:a16="http://schemas.microsoft.com/office/drawing/2014/main" id="{35EE815E-1BD3-4777-B652-6D98825BF66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67290" y="681628"/>
            <a:ext cx="1128382" cy="847206"/>
            <a:chOff x="668003" y="1684057"/>
            <a:chExt cx="1128382" cy="847206"/>
          </a:xfrm>
        </p:grpSpPr>
        <p:sp>
          <p:nvSpPr>
            <p:cNvPr id="38" name="Freeform 5">
              <a:extLst>
                <a:ext uri="{FF2B5EF4-FFF2-40B4-BE49-F238E27FC236}">
                  <a16:creationId xmlns:a16="http://schemas.microsoft.com/office/drawing/2014/main" id="{E6692982-4A7D-4392-87CD-F0CD4B027DD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68003" y="1935883"/>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39" name="Freeform 5">
              <a:extLst>
                <a:ext uri="{FF2B5EF4-FFF2-40B4-BE49-F238E27FC236}">
                  <a16:creationId xmlns:a16="http://schemas.microsoft.com/office/drawing/2014/main" id="{196485F7-F277-4123-AC53-98EA4C85877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245893" y="1684057"/>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sp>
        <p:nvSpPr>
          <p:cNvPr id="5" name="Title 1">
            <a:extLst>
              <a:ext uri="{FF2B5EF4-FFF2-40B4-BE49-F238E27FC236}">
                <a16:creationId xmlns:a16="http://schemas.microsoft.com/office/drawing/2014/main" id="{4F02EA47-8473-4E6C-A01A-7DA90AFB254E}"/>
              </a:ext>
            </a:extLst>
          </p:cNvPr>
          <p:cNvSpPr>
            <a:spLocks noGrp="1"/>
          </p:cNvSpPr>
          <p:nvPr>
            <p:ph type="title"/>
          </p:nvPr>
        </p:nvSpPr>
        <p:spPr>
          <a:xfrm>
            <a:off x="767290" y="1166932"/>
            <a:ext cx="3582073" cy="4279709"/>
          </a:xfrm>
        </p:spPr>
        <p:txBody>
          <a:bodyPr vert="horz" lIns="91440" tIns="45720" rIns="91440" bIns="45720" rtlCol="0" anchor="ctr">
            <a:normAutofit/>
          </a:bodyPr>
          <a:lstStyle/>
          <a:p>
            <a:r>
              <a:rPr lang="en-US" sz="4100">
                <a:solidFill>
                  <a:schemeClr val="bg1"/>
                </a:solidFill>
                <a:cs typeface="Calibri Light"/>
              </a:rPr>
              <a:t>Project Overview</a:t>
            </a:r>
          </a:p>
        </p:txBody>
      </p:sp>
      <p:sp>
        <p:nvSpPr>
          <p:cNvPr id="17" name="TextBox 16">
            <a:extLst>
              <a:ext uri="{FF2B5EF4-FFF2-40B4-BE49-F238E27FC236}">
                <a16:creationId xmlns:a16="http://schemas.microsoft.com/office/drawing/2014/main" id="{BC482BA6-B7AF-49CA-AD18-2724EF97C0B9}"/>
              </a:ext>
            </a:extLst>
          </p:cNvPr>
          <p:cNvSpPr txBox="1"/>
          <p:nvPr/>
        </p:nvSpPr>
        <p:spPr>
          <a:xfrm>
            <a:off x="5573864" y="1138179"/>
            <a:ext cx="5716988" cy="4955444"/>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fontScale="92500" lnSpcReduction="10000"/>
          </a:bodyPr>
          <a:lstStyle/>
          <a:p>
            <a:pPr marL="57150">
              <a:lnSpc>
                <a:spcPct val="90000"/>
              </a:lnSpc>
              <a:spcAft>
                <a:spcPts val="600"/>
              </a:spcAft>
            </a:pPr>
            <a:r>
              <a:rPr lang="en-US" sz="2400">
                <a:cs typeface="Calibri"/>
              </a:rPr>
              <a:t>What is Spice Up Your Life?</a:t>
            </a:r>
          </a:p>
          <a:p>
            <a:pPr marL="57150">
              <a:lnSpc>
                <a:spcPct val="90000"/>
              </a:lnSpc>
              <a:spcAft>
                <a:spcPts val="600"/>
              </a:spcAft>
            </a:pPr>
            <a:endParaRPr lang="en-US" sz="2400">
              <a:cs typeface="Calibri"/>
            </a:endParaRPr>
          </a:p>
          <a:p>
            <a:pPr marL="400050" indent="-342900">
              <a:lnSpc>
                <a:spcPct val="90000"/>
              </a:lnSpc>
              <a:spcAft>
                <a:spcPts val="600"/>
              </a:spcAft>
              <a:buFont typeface="Arial"/>
              <a:buChar char="•"/>
            </a:pPr>
            <a:r>
              <a:rPr lang="en-US" sz="2400">
                <a:cs typeface="Calibri"/>
              </a:rPr>
              <a:t>Spice Up Your Life at its core is an online spice retail service</a:t>
            </a:r>
          </a:p>
          <a:p>
            <a:pPr marL="400050" indent="-342900">
              <a:lnSpc>
                <a:spcPct val="90000"/>
              </a:lnSpc>
              <a:spcAft>
                <a:spcPts val="600"/>
              </a:spcAft>
              <a:buFont typeface="Arial"/>
              <a:buChar char="•"/>
            </a:pPr>
            <a:r>
              <a:rPr lang="en-US" sz="2400">
                <a:cs typeface="Calibri"/>
              </a:rPr>
              <a:t>Allows for a speedy and straightforward purchase of popular spices</a:t>
            </a:r>
          </a:p>
          <a:p>
            <a:pPr marL="400050" indent="-342900">
              <a:lnSpc>
                <a:spcPct val="90000"/>
              </a:lnSpc>
              <a:spcAft>
                <a:spcPts val="600"/>
              </a:spcAft>
              <a:buFont typeface="Arial"/>
              <a:buChar char="•"/>
            </a:pPr>
            <a:r>
              <a:rPr lang="en-US" sz="2400">
                <a:cs typeface="Calibri"/>
              </a:rPr>
              <a:t>Aimed towards people that are new to cooking or need some inspiration with new recipes</a:t>
            </a:r>
          </a:p>
          <a:p>
            <a:pPr marL="57150">
              <a:lnSpc>
                <a:spcPct val="90000"/>
              </a:lnSpc>
              <a:spcAft>
                <a:spcPts val="600"/>
              </a:spcAft>
            </a:pPr>
            <a:r>
              <a:rPr lang="en-US" sz="2400">
                <a:cs typeface="Calibri"/>
              </a:rPr>
              <a:t>Technology</a:t>
            </a:r>
          </a:p>
          <a:p>
            <a:pPr marL="400050" indent="-342900">
              <a:lnSpc>
                <a:spcPct val="90000"/>
              </a:lnSpc>
              <a:spcAft>
                <a:spcPts val="600"/>
              </a:spcAft>
              <a:buFont typeface="Arial"/>
              <a:buChar char="•"/>
            </a:pPr>
            <a:r>
              <a:rPr lang="en-US" sz="2400">
                <a:ea typeface="+mn-lt"/>
                <a:cs typeface="+mn-lt"/>
              </a:rPr>
              <a:t>This project is a web application that is built using the Spring Boot Framework. Alongside Java which is what the Spring Framework is based on there is also HTML, CSS, JavaScript, SQL and Microsoft Excel making up this application.</a:t>
            </a:r>
          </a:p>
          <a:p>
            <a:pPr marL="400050" indent="-342900">
              <a:lnSpc>
                <a:spcPct val="90000"/>
              </a:lnSpc>
              <a:spcAft>
                <a:spcPts val="600"/>
              </a:spcAft>
              <a:buFont typeface="Arial"/>
              <a:buChar char="•"/>
            </a:pPr>
            <a:endParaRPr lang="en-US" sz="2400">
              <a:cs typeface="Calibri"/>
            </a:endParaRPr>
          </a:p>
        </p:txBody>
      </p:sp>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AE50C1C4-651C-4B69-8D96-F42B1EE01EA7}"/>
                  </a:ext>
                </a:extLst>
              </p14:cNvPr>
              <p14:cNvContentPartPr/>
              <p14:nvPr/>
            </p14:nvContentPartPr>
            <p14:xfrm>
              <a:off x="9834191" y="-4630615"/>
              <a:ext cx="28575" cy="76200"/>
            </p14:xfrm>
          </p:contentPart>
        </mc:Choice>
        <mc:Fallback xmlns="">
          <p:pic>
            <p:nvPicPr>
              <p:cNvPr id="2" name="Ink 1">
                <a:extLst>
                  <a:ext uri="{FF2B5EF4-FFF2-40B4-BE49-F238E27FC236}">
                    <a16:creationId xmlns:a16="http://schemas.microsoft.com/office/drawing/2014/main" id="{AE50C1C4-651C-4B69-8D96-F42B1EE01EA7}"/>
                  </a:ext>
                </a:extLst>
              </p:cNvPr>
              <p:cNvPicPr/>
              <p:nvPr/>
            </p:nvPicPr>
            <p:blipFill>
              <a:blip r:embed="rId3"/>
              <a:stretch>
                <a:fillRect/>
              </a:stretch>
            </p:blipFill>
            <p:spPr>
              <a:xfrm>
                <a:off x="9812210" y="-4649383"/>
                <a:ext cx="72097" cy="113362"/>
              </a:xfrm>
              <a:prstGeom prst="rect">
                <a:avLst/>
              </a:prstGeom>
            </p:spPr>
          </p:pic>
        </mc:Fallback>
      </mc:AlternateContent>
    </p:spTree>
    <p:extLst>
      <p:ext uri="{BB962C8B-B14F-4D97-AF65-F5344CB8AC3E}">
        <p14:creationId xmlns:p14="http://schemas.microsoft.com/office/powerpoint/2010/main" val="24146919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7">
            <a:extLst>
              <a:ext uri="{FF2B5EF4-FFF2-40B4-BE49-F238E27FC236}">
                <a16:creationId xmlns:a16="http://schemas.microsoft.com/office/drawing/2014/main" id="{C475749F-F487-4EFB-ABC7-C1359590EB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6514314-A269-48B4-A376-17E855C866AA}"/>
              </a:ext>
            </a:extLst>
          </p:cNvPr>
          <p:cNvSpPr>
            <a:spLocks noGrp="1"/>
          </p:cNvSpPr>
          <p:nvPr>
            <p:ph type="title"/>
          </p:nvPr>
        </p:nvSpPr>
        <p:spPr>
          <a:xfrm>
            <a:off x="880281" y="921452"/>
            <a:ext cx="4985018" cy="3268639"/>
          </a:xfrm>
        </p:spPr>
        <p:txBody>
          <a:bodyPr vert="horz" lIns="91440" tIns="45720" rIns="91440" bIns="45720" rtlCol="0" anchor="b">
            <a:normAutofit/>
          </a:bodyPr>
          <a:lstStyle/>
          <a:p>
            <a:r>
              <a:rPr lang="en-US" sz="7200" kern="1200">
                <a:solidFill>
                  <a:schemeClr val="tx1"/>
                </a:solidFill>
                <a:latin typeface="+mj-lt"/>
                <a:ea typeface="+mj-ea"/>
                <a:cs typeface="+mj-cs"/>
              </a:rPr>
              <a:t>Features</a:t>
            </a:r>
          </a:p>
        </p:txBody>
      </p:sp>
      <p:sp>
        <p:nvSpPr>
          <p:cNvPr id="3" name="Content Placeholder 2">
            <a:extLst>
              <a:ext uri="{FF2B5EF4-FFF2-40B4-BE49-F238E27FC236}">
                <a16:creationId xmlns:a16="http://schemas.microsoft.com/office/drawing/2014/main" id="{199F985F-FC01-41BE-A9CE-2398E6D12499}"/>
              </a:ext>
            </a:extLst>
          </p:cNvPr>
          <p:cNvSpPr>
            <a:spLocks noGrp="1"/>
          </p:cNvSpPr>
          <p:nvPr>
            <p:ph type="body" idx="1"/>
          </p:nvPr>
        </p:nvSpPr>
        <p:spPr>
          <a:xfrm>
            <a:off x="880281" y="4285129"/>
            <a:ext cx="4985017" cy="1420409"/>
          </a:xfrm>
        </p:spPr>
        <p:txBody>
          <a:bodyPr vert="horz" lIns="91440" tIns="45720" rIns="91440" bIns="45720" rtlCol="0" anchor="t">
            <a:normAutofit fontScale="92500" lnSpcReduction="20000"/>
          </a:bodyPr>
          <a:lstStyle/>
          <a:p>
            <a:endParaRPr lang="en-US" kern="1200">
              <a:solidFill>
                <a:schemeClr val="tx1"/>
              </a:solidFill>
              <a:latin typeface="+mn-lt"/>
              <a:ea typeface="+mn-ea"/>
              <a:cs typeface="+mn-cs"/>
            </a:endParaRPr>
          </a:p>
          <a:p>
            <a:r>
              <a:rPr lang="en-US" kern="1200">
                <a:solidFill>
                  <a:schemeClr val="tx1"/>
                </a:solidFill>
                <a:latin typeface="+mn-lt"/>
                <a:ea typeface="+mn-ea"/>
                <a:cs typeface="+mn-cs"/>
              </a:rPr>
              <a:t>- Finish the incomplete </a:t>
            </a:r>
          </a:p>
          <a:p>
            <a:r>
              <a:rPr lang="en-US" kern="1200">
                <a:solidFill>
                  <a:schemeClr val="tx1"/>
                </a:solidFill>
                <a:latin typeface="+mn-lt"/>
                <a:ea typeface="+mn-ea"/>
                <a:cs typeface="+mn-cs"/>
              </a:rPr>
              <a:t>- Add new features </a:t>
            </a:r>
          </a:p>
          <a:p>
            <a:r>
              <a:rPr lang="en-US">
                <a:solidFill>
                  <a:schemeClr val="tx1"/>
                </a:solidFill>
                <a:cs typeface="Calibri"/>
              </a:rPr>
              <a:t>- Testing</a:t>
            </a:r>
            <a:endParaRPr lang="en-US" kern="1200">
              <a:solidFill>
                <a:schemeClr val="tx1"/>
              </a:solidFill>
              <a:latin typeface="+mn-lt"/>
              <a:cs typeface="Calibri"/>
            </a:endParaRPr>
          </a:p>
          <a:p>
            <a:endParaRPr lang="en-US">
              <a:solidFill>
                <a:schemeClr val="tx1"/>
              </a:solidFill>
              <a:cs typeface="Calibri" panose="020F0502020204030204"/>
            </a:endParaRPr>
          </a:p>
          <a:p>
            <a:endParaRPr lang="en-US">
              <a:solidFill>
                <a:schemeClr val="tx1"/>
              </a:solidFill>
              <a:cs typeface="Calibri" panose="020F0502020204030204"/>
            </a:endParaRPr>
          </a:p>
        </p:txBody>
      </p:sp>
      <p:sp>
        <p:nvSpPr>
          <p:cNvPr id="11" name="Freeform: Shape 9">
            <a:extLst>
              <a:ext uri="{FF2B5EF4-FFF2-40B4-BE49-F238E27FC236}">
                <a16:creationId xmlns:a16="http://schemas.microsoft.com/office/drawing/2014/main" id="{16D6FAA8-41A5-46EA-A8AB-E9D2754A6F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00601" y="1073777"/>
            <a:ext cx="5623281" cy="4686943"/>
          </a:xfrm>
          <a:custGeom>
            <a:avLst/>
            <a:gdLst>
              <a:gd name="connsiteX0" fmla="*/ 2768595 w 4574113"/>
              <a:gd name="connsiteY0" fmla="*/ 2476119 h 3812472"/>
              <a:gd name="connsiteX1" fmla="*/ 3374676 w 4574113"/>
              <a:gd name="connsiteY1" fmla="*/ 2476119 h 3812472"/>
              <a:gd name="connsiteX2" fmla="*/ 3403209 w 4574113"/>
              <a:gd name="connsiteY2" fmla="*/ 2479909 h 3812472"/>
              <a:gd name="connsiteX3" fmla="*/ 3422833 w 4574113"/>
              <a:gd name="connsiteY3" fmla="*/ 2488137 h 3812472"/>
              <a:gd name="connsiteX4" fmla="*/ 3410840 w 4574113"/>
              <a:gd name="connsiteY4" fmla="*/ 2508879 h 3812472"/>
              <a:gd name="connsiteX5" fmla="*/ 2985934 w 4574113"/>
              <a:gd name="connsiteY5" fmla="*/ 3243764 h 3812472"/>
              <a:gd name="connsiteX6" fmla="*/ 2732784 w 4574113"/>
              <a:gd name="connsiteY6" fmla="*/ 3390890 h 3812472"/>
              <a:gd name="connsiteX7" fmla="*/ 2529297 w 4574113"/>
              <a:gd name="connsiteY7" fmla="*/ 3390890 h 3812472"/>
              <a:gd name="connsiteX8" fmla="*/ 2505559 w 4574113"/>
              <a:gd name="connsiteY8" fmla="*/ 3390890 h 3812472"/>
              <a:gd name="connsiteX9" fmla="*/ 2482907 w 4574113"/>
              <a:gd name="connsiteY9" fmla="*/ 3351884 h 3812472"/>
              <a:gd name="connsiteX10" fmla="*/ 2371959 w 4574113"/>
              <a:gd name="connsiteY10" fmla="*/ 3160822 h 3812472"/>
              <a:gd name="connsiteX11" fmla="*/ 2371959 w 4574113"/>
              <a:gd name="connsiteY11" fmla="*/ 3053878 h 3812472"/>
              <a:gd name="connsiteX12" fmla="*/ 2675654 w 4574113"/>
              <a:gd name="connsiteY12" fmla="*/ 2530895 h 3812472"/>
              <a:gd name="connsiteX13" fmla="*/ 2768595 w 4574113"/>
              <a:gd name="connsiteY13" fmla="*/ 2476119 h 3812472"/>
              <a:gd name="connsiteX14" fmla="*/ 3909778 w 4574113"/>
              <a:gd name="connsiteY14" fmla="*/ 676847 h 3812472"/>
              <a:gd name="connsiteX15" fmla="*/ 4305516 w 4574113"/>
              <a:gd name="connsiteY15" fmla="*/ 676847 h 3812472"/>
              <a:gd name="connsiteX16" fmla="*/ 4367056 w 4574113"/>
              <a:gd name="connsiteY16" fmla="*/ 712612 h 3812472"/>
              <a:gd name="connsiteX17" fmla="*/ 4564498 w 4574113"/>
              <a:gd name="connsiteY17" fmla="*/ 1054092 h 3812472"/>
              <a:gd name="connsiteX18" fmla="*/ 4564498 w 4574113"/>
              <a:gd name="connsiteY18" fmla="*/ 1123921 h 3812472"/>
              <a:gd name="connsiteX19" fmla="*/ 4367056 w 4574113"/>
              <a:gd name="connsiteY19" fmla="*/ 1465401 h 3812472"/>
              <a:gd name="connsiteX20" fmla="*/ 4305516 w 4574113"/>
              <a:gd name="connsiteY20" fmla="*/ 1501167 h 3812472"/>
              <a:gd name="connsiteX21" fmla="*/ 3909778 w 4574113"/>
              <a:gd name="connsiteY21" fmla="*/ 1501167 h 3812472"/>
              <a:gd name="connsiteX22" fmla="*/ 3849091 w 4574113"/>
              <a:gd name="connsiteY22" fmla="*/ 1465401 h 3812472"/>
              <a:gd name="connsiteX23" fmla="*/ 3650795 w 4574113"/>
              <a:gd name="connsiteY23" fmla="*/ 1123921 h 3812472"/>
              <a:gd name="connsiteX24" fmla="*/ 3650795 w 4574113"/>
              <a:gd name="connsiteY24" fmla="*/ 1054092 h 3812472"/>
              <a:gd name="connsiteX25" fmla="*/ 3849091 w 4574113"/>
              <a:gd name="connsiteY25" fmla="*/ 712612 h 3812472"/>
              <a:gd name="connsiteX26" fmla="*/ 3909778 w 4574113"/>
              <a:gd name="connsiteY26" fmla="*/ 676847 h 3812472"/>
              <a:gd name="connsiteX27" fmla="*/ 1104892 w 4574113"/>
              <a:gd name="connsiteY27" fmla="*/ 0 h 3812472"/>
              <a:gd name="connsiteX28" fmla="*/ 2732784 w 4574113"/>
              <a:gd name="connsiteY28" fmla="*/ 0 h 3812472"/>
              <a:gd name="connsiteX29" fmla="*/ 2985934 w 4574113"/>
              <a:gd name="connsiteY29" fmla="*/ 147125 h 3812472"/>
              <a:gd name="connsiteX30" fmla="*/ 3798122 w 4574113"/>
              <a:gd name="connsiteY30" fmla="*/ 1551823 h 3812472"/>
              <a:gd name="connsiteX31" fmla="*/ 3798122 w 4574113"/>
              <a:gd name="connsiteY31" fmla="*/ 1839068 h 3812472"/>
              <a:gd name="connsiteX32" fmla="*/ 3496551 w 4574113"/>
              <a:gd name="connsiteY32" fmla="*/ 2360642 h 3812472"/>
              <a:gd name="connsiteX33" fmla="*/ 3471135 w 4574113"/>
              <a:gd name="connsiteY33" fmla="*/ 2404597 h 3812472"/>
              <a:gd name="connsiteX34" fmla="*/ 3472029 w 4574113"/>
              <a:gd name="connsiteY34" fmla="*/ 2404972 h 3812472"/>
              <a:gd name="connsiteX35" fmla="*/ 3516881 w 4574113"/>
              <a:gd name="connsiteY35" fmla="*/ 2450209 h 3812472"/>
              <a:gd name="connsiteX36" fmla="*/ 3857970 w 4574113"/>
              <a:gd name="connsiteY36" fmla="*/ 3040131 h 3812472"/>
              <a:gd name="connsiteX37" fmla="*/ 3857970 w 4574113"/>
              <a:gd name="connsiteY37" fmla="*/ 3160764 h 3812472"/>
              <a:gd name="connsiteX38" fmla="*/ 3516881 w 4574113"/>
              <a:gd name="connsiteY38" fmla="*/ 3750684 h 3812472"/>
              <a:gd name="connsiteX39" fmla="*/ 3410567 w 4574113"/>
              <a:gd name="connsiteY39" fmla="*/ 3812472 h 3812472"/>
              <a:gd name="connsiteX40" fmla="*/ 2726911 w 4574113"/>
              <a:gd name="connsiteY40" fmla="*/ 3812472 h 3812472"/>
              <a:gd name="connsiteX41" fmla="*/ 2622074 w 4574113"/>
              <a:gd name="connsiteY41" fmla="*/ 3750684 h 3812472"/>
              <a:gd name="connsiteX42" fmla="*/ 2438330 w 4574113"/>
              <a:gd name="connsiteY42" fmla="*/ 3434265 h 3812472"/>
              <a:gd name="connsiteX43" fmla="*/ 2417573 w 4574113"/>
              <a:gd name="connsiteY43" fmla="*/ 3398519 h 3812472"/>
              <a:gd name="connsiteX44" fmla="*/ 2433905 w 4574113"/>
              <a:gd name="connsiteY44" fmla="*/ 3398519 h 3812472"/>
              <a:gd name="connsiteX45" fmla="*/ 2511101 w 4574113"/>
              <a:gd name="connsiteY45" fmla="*/ 3398519 h 3812472"/>
              <a:gd name="connsiteX46" fmla="*/ 2544636 w 4574113"/>
              <a:gd name="connsiteY46" fmla="*/ 3456269 h 3812472"/>
              <a:gd name="connsiteX47" fmla="*/ 2672757 w 4574113"/>
              <a:gd name="connsiteY47" fmla="*/ 3676902 h 3812472"/>
              <a:gd name="connsiteX48" fmla="*/ 2765699 w 4574113"/>
              <a:gd name="connsiteY48" fmla="*/ 3731679 h 3812472"/>
              <a:gd name="connsiteX49" fmla="*/ 3371780 w 4574113"/>
              <a:gd name="connsiteY49" fmla="*/ 3731679 h 3812472"/>
              <a:gd name="connsiteX50" fmla="*/ 3466029 w 4574113"/>
              <a:gd name="connsiteY50" fmla="*/ 3676902 h 3812472"/>
              <a:gd name="connsiteX51" fmla="*/ 3768415 w 4574113"/>
              <a:gd name="connsiteY51" fmla="*/ 3153920 h 3812472"/>
              <a:gd name="connsiteX52" fmla="*/ 3768415 w 4574113"/>
              <a:gd name="connsiteY52" fmla="*/ 3046975 h 3812472"/>
              <a:gd name="connsiteX53" fmla="*/ 3466029 w 4574113"/>
              <a:gd name="connsiteY53" fmla="*/ 2523992 h 3812472"/>
              <a:gd name="connsiteX54" fmla="*/ 3426268 w 4574113"/>
              <a:gd name="connsiteY54" fmla="*/ 2483888 h 3812472"/>
              <a:gd name="connsiteX55" fmla="*/ 3421667 w 4574113"/>
              <a:gd name="connsiteY55" fmla="*/ 2481960 h 3812472"/>
              <a:gd name="connsiteX56" fmla="*/ 3446331 w 4574113"/>
              <a:gd name="connsiteY56" fmla="*/ 2439303 h 3812472"/>
              <a:gd name="connsiteX57" fmla="*/ 3464674 w 4574113"/>
              <a:gd name="connsiteY57" fmla="*/ 2407578 h 3812472"/>
              <a:gd name="connsiteX58" fmla="*/ 3445649 w 4574113"/>
              <a:gd name="connsiteY58" fmla="*/ 2399601 h 3812472"/>
              <a:gd name="connsiteX59" fmla="*/ 3413464 w 4574113"/>
              <a:gd name="connsiteY59" fmla="*/ 2395325 h 3812472"/>
              <a:gd name="connsiteX60" fmla="*/ 2729808 w 4574113"/>
              <a:gd name="connsiteY60" fmla="*/ 2395325 h 3812472"/>
              <a:gd name="connsiteX61" fmla="*/ 2624971 w 4574113"/>
              <a:gd name="connsiteY61" fmla="*/ 2457112 h 3812472"/>
              <a:gd name="connsiteX62" fmla="*/ 2282405 w 4574113"/>
              <a:gd name="connsiteY62" fmla="*/ 3047034 h 3812472"/>
              <a:gd name="connsiteX63" fmla="*/ 2282405 w 4574113"/>
              <a:gd name="connsiteY63" fmla="*/ 3167666 h 3812472"/>
              <a:gd name="connsiteX64" fmla="*/ 2395478 w 4574113"/>
              <a:gd name="connsiteY64" fmla="*/ 3362386 h 3812472"/>
              <a:gd name="connsiteX65" fmla="*/ 2412031 w 4574113"/>
              <a:gd name="connsiteY65" fmla="*/ 3390890 h 3812472"/>
              <a:gd name="connsiteX66" fmla="*/ 2335350 w 4574113"/>
              <a:gd name="connsiteY66" fmla="*/ 3390890 h 3812472"/>
              <a:gd name="connsiteX67" fmla="*/ 1104892 w 4574113"/>
              <a:gd name="connsiteY67" fmla="*/ 3390890 h 3812472"/>
              <a:gd name="connsiteX68" fmla="*/ 855258 w 4574113"/>
              <a:gd name="connsiteY68" fmla="*/ 3243764 h 3812472"/>
              <a:gd name="connsiteX69" fmla="*/ 39555 w 4574113"/>
              <a:gd name="connsiteY69" fmla="*/ 1839068 h 3812472"/>
              <a:gd name="connsiteX70" fmla="*/ 39555 w 4574113"/>
              <a:gd name="connsiteY70" fmla="*/ 1551823 h 3812472"/>
              <a:gd name="connsiteX71" fmla="*/ 855258 w 4574113"/>
              <a:gd name="connsiteY71" fmla="*/ 147125 h 3812472"/>
              <a:gd name="connsiteX72" fmla="*/ 1104892 w 4574113"/>
              <a:gd name="connsiteY72" fmla="*/ 0 h 3812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4574113" h="3812472">
                <a:moveTo>
                  <a:pt x="2768595" y="2476119"/>
                </a:moveTo>
                <a:cubicBezTo>
                  <a:pt x="2768595" y="2476119"/>
                  <a:pt x="2768595" y="2476119"/>
                  <a:pt x="3374676" y="2476119"/>
                </a:cubicBezTo>
                <a:cubicBezTo>
                  <a:pt x="3384493" y="2476119"/>
                  <a:pt x="3394066" y="2477423"/>
                  <a:pt x="3403209" y="2479909"/>
                </a:cubicBezTo>
                <a:lnTo>
                  <a:pt x="3422833" y="2488137"/>
                </a:lnTo>
                <a:lnTo>
                  <a:pt x="3410840" y="2508879"/>
                </a:lnTo>
                <a:cubicBezTo>
                  <a:pt x="3302401" y="2696426"/>
                  <a:pt x="3163600" y="2936487"/>
                  <a:pt x="2985934" y="3243764"/>
                </a:cubicBezTo>
                <a:cubicBezTo>
                  <a:pt x="2933195" y="3334842"/>
                  <a:pt x="2838263" y="3390890"/>
                  <a:pt x="2732784" y="3390890"/>
                </a:cubicBezTo>
                <a:cubicBezTo>
                  <a:pt x="2732784" y="3390890"/>
                  <a:pt x="2732784" y="3390890"/>
                  <a:pt x="2529297" y="3390890"/>
                </a:cubicBezTo>
                <a:lnTo>
                  <a:pt x="2505559" y="3390890"/>
                </a:lnTo>
                <a:lnTo>
                  <a:pt x="2482907" y="3351884"/>
                </a:lnTo>
                <a:cubicBezTo>
                  <a:pt x="2451367" y="3297569"/>
                  <a:pt x="2414666" y="3234367"/>
                  <a:pt x="2371959" y="3160822"/>
                </a:cubicBezTo>
                <a:cubicBezTo>
                  <a:pt x="2352324" y="3128217"/>
                  <a:pt x="2352324" y="3086483"/>
                  <a:pt x="2371959" y="3053878"/>
                </a:cubicBezTo>
                <a:cubicBezTo>
                  <a:pt x="2371959" y="3053878"/>
                  <a:pt x="2371959" y="3053878"/>
                  <a:pt x="2675654" y="2530895"/>
                </a:cubicBezTo>
                <a:cubicBezTo>
                  <a:pt x="2693981" y="2496986"/>
                  <a:pt x="2730633" y="2476119"/>
                  <a:pt x="2768595" y="2476119"/>
                </a:cubicBezTo>
                <a:close/>
                <a:moveTo>
                  <a:pt x="3909778" y="676847"/>
                </a:moveTo>
                <a:cubicBezTo>
                  <a:pt x="3909778" y="676847"/>
                  <a:pt x="3909778" y="676847"/>
                  <a:pt x="4305516" y="676847"/>
                </a:cubicBezTo>
                <a:cubicBezTo>
                  <a:pt x="4331158" y="676847"/>
                  <a:pt x="4354235" y="690472"/>
                  <a:pt x="4367056" y="712612"/>
                </a:cubicBezTo>
                <a:cubicBezTo>
                  <a:pt x="4367056" y="712612"/>
                  <a:pt x="4367056" y="712612"/>
                  <a:pt x="4564498" y="1054092"/>
                </a:cubicBezTo>
                <a:cubicBezTo>
                  <a:pt x="4577319" y="1075382"/>
                  <a:pt x="4577319" y="1102632"/>
                  <a:pt x="4564498" y="1123921"/>
                </a:cubicBezTo>
                <a:cubicBezTo>
                  <a:pt x="4564498" y="1123921"/>
                  <a:pt x="4564498" y="1123921"/>
                  <a:pt x="4367056" y="1465401"/>
                </a:cubicBezTo>
                <a:cubicBezTo>
                  <a:pt x="4354235" y="1487542"/>
                  <a:pt x="4331158" y="1501167"/>
                  <a:pt x="4305516" y="1501167"/>
                </a:cubicBezTo>
                <a:cubicBezTo>
                  <a:pt x="4305516" y="1501167"/>
                  <a:pt x="4305516" y="1501167"/>
                  <a:pt x="3909778" y="1501167"/>
                </a:cubicBezTo>
                <a:cubicBezTo>
                  <a:pt x="3884990" y="1501167"/>
                  <a:pt x="3861058" y="1487542"/>
                  <a:pt x="3849091" y="1465401"/>
                </a:cubicBezTo>
                <a:cubicBezTo>
                  <a:pt x="3849091" y="1465401"/>
                  <a:pt x="3849091" y="1465401"/>
                  <a:pt x="3650795" y="1123921"/>
                </a:cubicBezTo>
                <a:cubicBezTo>
                  <a:pt x="3637974" y="1102632"/>
                  <a:pt x="3637974" y="1075382"/>
                  <a:pt x="3650795" y="1054092"/>
                </a:cubicBezTo>
                <a:cubicBezTo>
                  <a:pt x="3650795" y="1054092"/>
                  <a:pt x="3650795" y="1054092"/>
                  <a:pt x="3849091" y="712612"/>
                </a:cubicBezTo>
                <a:cubicBezTo>
                  <a:pt x="3861058" y="690472"/>
                  <a:pt x="3884990" y="676847"/>
                  <a:pt x="3909778" y="676847"/>
                </a:cubicBezTo>
                <a:close/>
                <a:moveTo>
                  <a:pt x="1104892" y="0"/>
                </a:moveTo>
                <a:cubicBezTo>
                  <a:pt x="1104892" y="0"/>
                  <a:pt x="1104892" y="0"/>
                  <a:pt x="2732784" y="0"/>
                </a:cubicBezTo>
                <a:cubicBezTo>
                  <a:pt x="2838263" y="0"/>
                  <a:pt x="2933195" y="56047"/>
                  <a:pt x="2985934" y="147125"/>
                </a:cubicBezTo>
                <a:cubicBezTo>
                  <a:pt x="2985934" y="147125"/>
                  <a:pt x="2985934" y="147125"/>
                  <a:pt x="3798122" y="1551823"/>
                </a:cubicBezTo>
                <a:cubicBezTo>
                  <a:pt x="3850862" y="1639397"/>
                  <a:pt x="3850862" y="1751493"/>
                  <a:pt x="3798122" y="1839068"/>
                </a:cubicBezTo>
                <a:cubicBezTo>
                  <a:pt x="3798122" y="1839068"/>
                  <a:pt x="3798122" y="1839068"/>
                  <a:pt x="3496551" y="2360642"/>
                </a:cubicBezTo>
                <a:lnTo>
                  <a:pt x="3471135" y="2404597"/>
                </a:lnTo>
                <a:lnTo>
                  <a:pt x="3472029" y="2404972"/>
                </a:lnTo>
                <a:cubicBezTo>
                  <a:pt x="3490302" y="2415638"/>
                  <a:pt x="3505806" y="2431084"/>
                  <a:pt x="3516881" y="2450209"/>
                </a:cubicBezTo>
                <a:cubicBezTo>
                  <a:pt x="3516881" y="2450209"/>
                  <a:pt x="3516881" y="2450209"/>
                  <a:pt x="3857970" y="3040131"/>
                </a:cubicBezTo>
                <a:cubicBezTo>
                  <a:pt x="3880120" y="3076909"/>
                  <a:pt x="3880120" y="3123985"/>
                  <a:pt x="3857970" y="3160764"/>
                </a:cubicBezTo>
                <a:cubicBezTo>
                  <a:pt x="3857970" y="3160764"/>
                  <a:pt x="3857970" y="3160764"/>
                  <a:pt x="3516881" y="3750684"/>
                </a:cubicBezTo>
                <a:cubicBezTo>
                  <a:pt x="3494732" y="3788933"/>
                  <a:pt x="3454864" y="3812472"/>
                  <a:pt x="3410567" y="3812472"/>
                </a:cubicBezTo>
                <a:cubicBezTo>
                  <a:pt x="3410567" y="3812472"/>
                  <a:pt x="3410567" y="3812472"/>
                  <a:pt x="2726911" y="3812472"/>
                </a:cubicBezTo>
                <a:cubicBezTo>
                  <a:pt x="2684090" y="3812472"/>
                  <a:pt x="2642747" y="3788933"/>
                  <a:pt x="2622074" y="3750684"/>
                </a:cubicBezTo>
                <a:cubicBezTo>
                  <a:pt x="2622074" y="3750684"/>
                  <a:pt x="2622074" y="3750684"/>
                  <a:pt x="2438330" y="3434265"/>
                </a:cubicBezTo>
                <a:lnTo>
                  <a:pt x="2417573" y="3398519"/>
                </a:lnTo>
                <a:lnTo>
                  <a:pt x="2433905" y="3398519"/>
                </a:lnTo>
                <a:lnTo>
                  <a:pt x="2511101" y="3398519"/>
                </a:lnTo>
                <a:lnTo>
                  <a:pt x="2544636" y="3456269"/>
                </a:lnTo>
                <a:cubicBezTo>
                  <a:pt x="2672757" y="3676902"/>
                  <a:pt x="2672757" y="3676902"/>
                  <a:pt x="2672757" y="3676902"/>
                </a:cubicBezTo>
                <a:cubicBezTo>
                  <a:pt x="2691084" y="3710811"/>
                  <a:pt x="2727737" y="3731679"/>
                  <a:pt x="2765699" y="3731679"/>
                </a:cubicBezTo>
                <a:cubicBezTo>
                  <a:pt x="3371780" y="3731679"/>
                  <a:pt x="3371780" y="3731679"/>
                  <a:pt x="3371780" y="3731679"/>
                </a:cubicBezTo>
                <a:cubicBezTo>
                  <a:pt x="3411050" y="3731679"/>
                  <a:pt x="3446394" y="3710811"/>
                  <a:pt x="3466029" y="3676902"/>
                </a:cubicBezTo>
                <a:cubicBezTo>
                  <a:pt x="3768415" y="3153920"/>
                  <a:pt x="3768415" y="3153920"/>
                  <a:pt x="3768415" y="3153920"/>
                </a:cubicBezTo>
                <a:cubicBezTo>
                  <a:pt x="3788051" y="3121314"/>
                  <a:pt x="3788051" y="3079580"/>
                  <a:pt x="3768415" y="3046975"/>
                </a:cubicBezTo>
                <a:cubicBezTo>
                  <a:pt x="3466029" y="2523992"/>
                  <a:pt x="3466029" y="2523992"/>
                  <a:pt x="3466029" y="2523992"/>
                </a:cubicBezTo>
                <a:cubicBezTo>
                  <a:pt x="3456211" y="2507037"/>
                  <a:pt x="3442467" y="2493343"/>
                  <a:pt x="3426268" y="2483888"/>
                </a:cubicBezTo>
                <a:lnTo>
                  <a:pt x="3421667" y="2481960"/>
                </a:lnTo>
                <a:lnTo>
                  <a:pt x="3446331" y="2439303"/>
                </a:lnTo>
                <a:lnTo>
                  <a:pt x="3464674" y="2407578"/>
                </a:lnTo>
                <a:lnTo>
                  <a:pt x="3445649" y="2399601"/>
                </a:lnTo>
                <a:cubicBezTo>
                  <a:pt x="3435335" y="2396796"/>
                  <a:pt x="3424538" y="2395325"/>
                  <a:pt x="3413464" y="2395325"/>
                </a:cubicBezTo>
                <a:cubicBezTo>
                  <a:pt x="2729808" y="2395325"/>
                  <a:pt x="2729808" y="2395325"/>
                  <a:pt x="2729808" y="2395325"/>
                </a:cubicBezTo>
                <a:cubicBezTo>
                  <a:pt x="2686987" y="2395325"/>
                  <a:pt x="2645644" y="2418863"/>
                  <a:pt x="2624971" y="2457112"/>
                </a:cubicBezTo>
                <a:cubicBezTo>
                  <a:pt x="2282405" y="3047034"/>
                  <a:pt x="2282405" y="3047034"/>
                  <a:pt x="2282405" y="3047034"/>
                </a:cubicBezTo>
                <a:cubicBezTo>
                  <a:pt x="2260256" y="3083811"/>
                  <a:pt x="2260256" y="3130887"/>
                  <a:pt x="2282405" y="3167666"/>
                </a:cubicBezTo>
                <a:cubicBezTo>
                  <a:pt x="2325225" y="3241406"/>
                  <a:pt x="2362693" y="3305929"/>
                  <a:pt x="2395478" y="3362386"/>
                </a:cubicBezTo>
                <a:lnTo>
                  <a:pt x="2412031" y="3390890"/>
                </a:lnTo>
                <a:lnTo>
                  <a:pt x="2335350" y="3390890"/>
                </a:lnTo>
                <a:cubicBezTo>
                  <a:pt x="2096889" y="3390890"/>
                  <a:pt x="1715352" y="3390890"/>
                  <a:pt x="1104892" y="3390890"/>
                </a:cubicBezTo>
                <a:cubicBezTo>
                  <a:pt x="1002929" y="3390890"/>
                  <a:pt x="904482" y="3334842"/>
                  <a:pt x="855258" y="3243764"/>
                </a:cubicBezTo>
                <a:cubicBezTo>
                  <a:pt x="855258" y="3243764"/>
                  <a:pt x="855258" y="3243764"/>
                  <a:pt x="39555" y="1839068"/>
                </a:cubicBezTo>
                <a:cubicBezTo>
                  <a:pt x="-13185" y="1751493"/>
                  <a:pt x="-13185" y="1639397"/>
                  <a:pt x="39555" y="1551823"/>
                </a:cubicBezTo>
                <a:cubicBezTo>
                  <a:pt x="39555" y="1551823"/>
                  <a:pt x="39555" y="1551823"/>
                  <a:pt x="855258" y="147125"/>
                </a:cubicBezTo>
                <a:cubicBezTo>
                  <a:pt x="904482" y="56047"/>
                  <a:pt x="1002929" y="0"/>
                  <a:pt x="1104892"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722688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 name="Rectangle 7">
            <a:extLst>
              <a:ext uri="{FF2B5EF4-FFF2-40B4-BE49-F238E27FC236}">
                <a16:creationId xmlns:a16="http://schemas.microsoft.com/office/drawing/2014/main" id="{16F9E488-0718-4E1E-9D12-26779F6062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AA063C2-36C8-4CA4-933F-BCEC4AFB8F32}"/>
              </a:ext>
            </a:extLst>
          </p:cNvPr>
          <p:cNvSpPr>
            <a:spLocks noGrp="1"/>
          </p:cNvSpPr>
          <p:nvPr>
            <p:ph type="title"/>
          </p:nvPr>
        </p:nvSpPr>
        <p:spPr>
          <a:xfrm>
            <a:off x="1356919" y="2945524"/>
            <a:ext cx="6457183" cy="2577452"/>
          </a:xfrm>
        </p:spPr>
        <p:txBody>
          <a:bodyPr vert="horz" lIns="91440" tIns="45720" rIns="91440" bIns="45720" rtlCol="0" anchor="t">
            <a:normAutofit fontScale="90000"/>
          </a:bodyPr>
          <a:lstStyle/>
          <a:p>
            <a:r>
              <a:rPr lang="en-US" sz="2800">
                <a:cs typeface="Calibri Light"/>
              </a:rPr>
              <a:t>- CMS </a:t>
            </a:r>
            <a:br>
              <a:rPr lang="en-US" sz="2800">
                <a:cs typeface="Calibri Light"/>
              </a:rPr>
            </a:br>
            <a:r>
              <a:rPr lang="en-US" sz="2800">
                <a:cs typeface="Calibri Light"/>
              </a:rPr>
              <a:t>Security plugins</a:t>
            </a:r>
            <a:br>
              <a:rPr lang="en-US" sz="2800">
                <a:cs typeface="Calibri Light"/>
              </a:rPr>
            </a:br>
            <a:br>
              <a:rPr lang="en-US" sz="2800">
                <a:cs typeface="Calibri Light"/>
              </a:rPr>
            </a:br>
            <a:r>
              <a:rPr lang="en-US" sz="2800">
                <a:cs typeface="Calibri Light"/>
              </a:rPr>
              <a:t>- SEO</a:t>
            </a:r>
            <a:br>
              <a:rPr lang="en-US" sz="2800">
                <a:cs typeface="Calibri Light"/>
              </a:rPr>
            </a:br>
            <a:r>
              <a:rPr lang="en-US" sz="2800">
                <a:cs typeface="Calibri Light"/>
              </a:rPr>
              <a:t>Evaluate website </a:t>
            </a:r>
            <a:br>
              <a:rPr lang="en-US" sz="2800">
                <a:cs typeface="Calibri Light"/>
              </a:rPr>
            </a:br>
            <a:br>
              <a:rPr lang="en-US" sz="2800">
                <a:cs typeface="Calibri Light"/>
              </a:rPr>
            </a:br>
            <a:endParaRPr lang="en-US" sz="2800" kern="1200">
              <a:latin typeface="+mj-lt"/>
              <a:cs typeface="Calibri Light" panose="020F0302020204030204"/>
            </a:endParaRPr>
          </a:p>
        </p:txBody>
      </p:sp>
      <p:sp>
        <p:nvSpPr>
          <p:cNvPr id="3" name="Text Placeholder 2">
            <a:extLst>
              <a:ext uri="{FF2B5EF4-FFF2-40B4-BE49-F238E27FC236}">
                <a16:creationId xmlns:a16="http://schemas.microsoft.com/office/drawing/2014/main" id="{7B7532FD-6F55-40DE-9364-2F3E20EF116F}"/>
              </a:ext>
            </a:extLst>
          </p:cNvPr>
          <p:cNvSpPr>
            <a:spLocks noGrp="1"/>
          </p:cNvSpPr>
          <p:nvPr>
            <p:ph type="body" idx="1"/>
          </p:nvPr>
        </p:nvSpPr>
        <p:spPr>
          <a:xfrm>
            <a:off x="1331480" y="1234285"/>
            <a:ext cx="5308956" cy="1683292"/>
          </a:xfrm>
        </p:spPr>
        <p:txBody>
          <a:bodyPr vert="horz" lIns="91440" tIns="45720" rIns="91440" bIns="45720" rtlCol="0" anchor="b">
            <a:normAutofit/>
          </a:bodyPr>
          <a:lstStyle/>
          <a:p>
            <a:r>
              <a:rPr lang="en-US" sz="3600">
                <a:solidFill>
                  <a:schemeClr val="tx1"/>
                </a:solidFill>
                <a:cs typeface="Calibri"/>
              </a:rPr>
              <a:t>Integrating tools and Security</a:t>
            </a:r>
            <a:endParaRPr lang="en-US" sz="3600" kern="1200">
              <a:solidFill>
                <a:schemeClr val="tx1"/>
              </a:solidFill>
              <a:latin typeface="+mn-lt"/>
              <a:ea typeface="+mn-ea"/>
              <a:cs typeface="+mn-cs"/>
            </a:endParaRPr>
          </a:p>
        </p:txBody>
      </p:sp>
      <p:sp>
        <p:nvSpPr>
          <p:cNvPr id="6" name="Freeform: Shape 9">
            <a:extLst>
              <a:ext uri="{FF2B5EF4-FFF2-40B4-BE49-F238E27FC236}">
                <a16:creationId xmlns:a16="http://schemas.microsoft.com/office/drawing/2014/main" id="{FA6F8ABB-6C5D-4349-9E1B-198D1ABFA8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37904" y="1333265"/>
            <a:ext cx="2926988" cy="2594434"/>
          </a:xfrm>
          <a:custGeom>
            <a:avLst/>
            <a:gdLst>
              <a:gd name="connsiteX0" fmla="*/ 853538 w 2991693"/>
              <a:gd name="connsiteY0" fmla="*/ 0 h 2651787"/>
              <a:gd name="connsiteX1" fmla="*/ 2141030 w 2991693"/>
              <a:gd name="connsiteY1" fmla="*/ 0 h 2651787"/>
              <a:gd name="connsiteX2" fmla="*/ 2324957 w 2991693"/>
              <a:gd name="connsiteY2" fmla="*/ 103466 h 2651787"/>
              <a:gd name="connsiteX3" fmla="*/ 2968702 w 2991693"/>
              <a:gd name="connsiteY3" fmla="*/ 1218596 h 2651787"/>
              <a:gd name="connsiteX4" fmla="*/ 2968702 w 2991693"/>
              <a:gd name="connsiteY4" fmla="*/ 1433192 h 2651787"/>
              <a:gd name="connsiteX5" fmla="*/ 2324957 w 2991693"/>
              <a:gd name="connsiteY5" fmla="*/ 2548321 h 2651787"/>
              <a:gd name="connsiteX6" fmla="*/ 2141030 w 2991693"/>
              <a:gd name="connsiteY6" fmla="*/ 2651787 h 2651787"/>
              <a:gd name="connsiteX7" fmla="*/ 853538 w 2991693"/>
              <a:gd name="connsiteY7" fmla="*/ 2651787 h 2651787"/>
              <a:gd name="connsiteX8" fmla="*/ 669612 w 2991693"/>
              <a:gd name="connsiteY8" fmla="*/ 2548321 h 2651787"/>
              <a:gd name="connsiteX9" fmla="*/ 25866 w 2991693"/>
              <a:gd name="connsiteY9" fmla="*/ 1433192 h 2651787"/>
              <a:gd name="connsiteX10" fmla="*/ 25866 w 2991693"/>
              <a:gd name="connsiteY10" fmla="*/ 1218596 h 2651787"/>
              <a:gd name="connsiteX11" fmla="*/ 669612 w 2991693"/>
              <a:gd name="connsiteY11" fmla="*/ 103466 h 2651787"/>
              <a:gd name="connsiteX12" fmla="*/ 853538 w 2991693"/>
              <a:gd name="connsiteY12" fmla="*/ 0 h 2651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91693" h="2651787">
                <a:moveTo>
                  <a:pt x="853538" y="0"/>
                </a:moveTo>
                <a:cubicBezTo>
                  <a:pt x="2141030" y="0"/>
                  <a:pt x="2141030" y="0"/>
                  <a:pt x="2141030" y="0"/>
                </a:cubicBezTo>
                <a:cubicBezTo>
                  <a:pt x="2206170" y="0"/>
                  <a:pt x="2290471" y="45985"/>
                  <a:pt x="2324957" y="103466"/>
                </a:cubicBezTo>
                <a:cubicBezTo>
                  <a:pt x="2968702" y="1218596"/>
                  <a:pt x="2968702" y="1218596"/>
                  <a:pt x="2968702" y="1218596"/>
                </a:cubicBezTo>
                <a:cubicBezTo>
                  <a:pt x="2999357" y="1279909"/>
                  <a:pt x="2999357" y="1371878"/>
                  <a:pt x="2968702" y="1433192"/>
                </a:cubicBezTo>
                <a:cubicBezTo>
                  <a:pt x="2324957" y="2548321"/>
                  <a:pt x="2324957" y="2548321"/>
                  <a:pt x="2324957" y="2548321"/>
                </a:cubicBezTo>
                <a:cubicBezTo>
                  <a:pt x="2290471" y="2605803"/>
                  <a:pt x="2206170" y="2651787"/>
                  <a:pt x="2141030" y="2651787"/>
                </a:cubicBezTo>
                <a:lnTo>
                  <a:pt x="853538" y="2651787"/>
                </a:lnTo>
                <a:cubicBezTo>
                  <a:pt x="784566" y="2651787"/>
                  <a:pt x="700266" y="2605803"/>
                  <a:pt x="669612" y="2548321"/>
                </a:cubicBezTo>
                <a:cubicBezTo>
                  <a:pt x="25866" y="1433192"/>
                  <a:pt x="25866" y="1433192"/>
                  <a:pt x="25866" y="1433192"/>
                </a:cubicBezTo>
                <a:cubicBezTo>
                  <a:pt x="-8621" y="1371878"/>
                  <a:pt x="-8621" y="1279909"/>
                  <a:pt x="25866" y="1218596"/>
                </a:cubicBezTo>
                <a:cubicBezTo>
                  <a:pt x="669612" y="103466"/>
                  <a:pt x="669612" y="103466"/>
                  <a:pt x="669612" y="103466"/>
                </a:cubicBezTo>
                <a:cubicBezTo>
                  <a:pt x="700266" y="45985"/>
                  <a:pt x="784566" y="0"/>
                  <a:pt x="853538" y="0"/>
                </a:cubicBezTo>
                <a:close/>
              </a:path>
            </a:pathLst>
          </a:custGeom>
          <a:noFill/>
          <a:ln w="50800" cmpd="sng">
            <a:solidFill>
              <a:schemeClr val="tx1"/>
            </a:solid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12" name="Freeform 5">
            <a:extLst>
              <a:ext uri="{FF2B5EF4-FFF2-40B4-BE49-F238E27FC236}">
                <a16:creationId xmlns:a16="http://schemas.microsoft.com/office/drawing/2014/main" id="{A152F29E-C625-4313-96BF-5675B357C0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7393391" y="1327438"/>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14" name="Freeform 5">
            <a:extLst>
              <a:ext uri="{FF2B5EF4-FFF2-40B4-BE49-F238E27FC236}">
                <a16:creationId xmlns:a16="http://schemas.microsoft.com/office/drawing/2014/main" id="{C2A5CB78-6497-4151-83B6-568BD27EC5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7971281" y="1075612"/>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pic>
        <p:nvPicPr>
          <p:cNvPr id="4" name="Picture 4" descr="Padlock on computer motherboard">
            <a:extLst>
              <a:ext uri="{FF2B5EF4-FFF2-40B4-BE49-F238E27FC236}">
                <a16:creationId xmlns:a16="http://schemas.microsoft.com/office/drawing/2014/main" id="{50F2D923-D9DE-46A6-8EED-E5C594D29B19}"/>
              </a:ext>
            </a:extLst>
          </p:cNvPr>
          <p:cNvPicPr>
            <a:picLocks noChangeAspect="1"/>
          </p:cNvPicPr>
          <p:nvPr/>
        </p:nvPicPr>
        <p:blipFill rotWithShape="1">
          <a:blip r:embed="rId2"/>
          <a:srcRect l="-189" t="-2828" r="251" b="2733"/>
          <a:stretch/>
        </p:blipFill>
        <p:spPr>
          <a:xfrm>
            <a:off x="5627629" y="2603012"/>
            <a:ext cx="1345876" cy="897117"/>
          </a:xfrm>
          <a:prstGeom prst="rect">
            <a:avLst/>
          </a:prstGeom>
        </p:spPr>
      </p:pic>
      <p:pic>
        <p:nvPicPr>
          <p:cNvPr id="7" name="Picture 8" descr="Icon&#10;&#10;Description automatically generated">
            <a:extLst>
              <a:ext uri="{FF2B5EF4-FFF2-40B4-BE49-F238E27FC236}">
                <a16:creationId xmlns:a16="http://schemas.microsoft.com/office/drawing/2014/main" id="{5AEC1206-F574-466A-881C-4DC659B63363}"/>
              </a:ext>
            </a:extLst>
          </p:cNvPr>
          <p:cNvPicPr>
            <a:picLocks noChangeAspect="1"/>
          </p:cNvPicPr>
          <p:nvPr/>
        </p:nvPicPr>
        <p:blipFill>
          <a:blip r:embed="rId3"/>
          <a:stretch>
            <a:fillRect/>
          </a:stretch>
        </p:blipFill>
        <p:spPr>
          <a:xfrm>
            <a:off x="5524051" y="3680156"/>
            <a:ext cx="1517710" cy="1517710"/>
          </a:xfrm>
          <a:prstGeom prst="rect">
            <a:avLst/>
          </a:prstGeom>
        </p:spPr>
      </p:pic>
    </p:spTree>
    <p:extLst>
      <p:ext uri="{BB962C8B-B14F-4D97-AF65-F5344CB8AC3E}">
        <p14:creationId xmlns:p14="http://schemas.microsoft.com/office/powerpoint/2010/main" val="6705408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16F9E488-0718-4E1E-9D12-26779F6062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09BE6F6B-19BD-443C-8FB0-FA45F13F95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539505" cy="6857542"/>
          </a:xfrm>
          <a:custGeom>
            <a:avLst/>
            <a:gdLst>
              <a:gd name="connsiteX0" fmla="*/ 0 w 7539505"/>
              <a:gd name="connsiteY0" fmla="*/ 0 h 6857542"/>
              <a:gd name="connsiteX1" fmla="*/ 6392832 w 7539505"/>
              <a:gd name="connsiteY1" fmla="*/ 0 h 6857542"/>
              <a:gd name="connsiteX2" fmla="*/ 6405479 w 7539505"/>
              <a:gd name="connsiteY2" fmla="*/ 31774 h 6857542"/>
              <a:gd name="connsiteX3" fmla="*/ 7460487 w 7539505"/>
              <a:gd name="connsiteY3" fmla="*/ 2682457 h 6857542"/>
              <a:gd name="connsiteX4" fmla="*/ 7460487 w 7539505"/>
              <a:gd name="connsiteY4" fmla="*/ 3752208 h 6857542"/>
              <a:gd name="connsiteX5" fmla="*/ 6302983 w 7539505"/>
              <a:gd name="connsiteY5" fmla="*/ 6660411 h 6857542"/>
              <a:gd name="connsiteX6" fmla="*/ 6224521 w 7539505"/>
              <a:gd name="connsiteY6" fmla="*/ 6857542 h 6857542"/>
              <a:gd name="connsiteX7" fmla="*/ 0 w 7539505"/>
              <a:gd name="connsiteY7" fmla="*/ 6857542 h 6857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39505" h="6857542">
                <a:moveTo>
                  <a:pt x="0" y="0"/>
                </a:moveTo>
                <a:lnTo>
                  <a:pt x="6392832" y="0"/>
                </a:lnTo>
                <a:lnTo>
                  <a:pt x="6405479" y="31774"/>
                </a:lnTo>
                <a:cubicBezTo>
                  <a:pt x="7460487" y="2682457"/>
                  <a:pt x="7460487" y="2682457"/>
                  <a:pt x="7460487" y="2682457"/>
                </a:cubicBezTo>
                <a:cubicBezTo>
                  <a:pt x="7565845" y="2988100"/>
                  <a:pt x="7565845" y="3446565"/>
                  <a:pt x="7460487" y="3752208"/>
                </a:cubicBezTo>
                <a:cubicBezTo>
                  <a:pt x="6976500" y="4968215"/>
                  <a:pt x="6598385" y="5918220"/>
                  <a:pt x="6302983" y="6660411"/>
                </a:cubicBezTo>
                <a:lnTo>
                  <a:pt x="6224521" y="6857542"/>
                </a:lnTo>
                <a:lnTo>
                  <a:pt x="0" y="6857542"/>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23" name="Group 22">
            <a:extLst>
              <a:ext uri="{FF2B5EF4-FFF2-40B4-BE49-F238E27FC236}">
                <a16:creationId xmlns:a16="http://schemas.microsoft.com/office/drawing/2014/main" id="{92AAE609-C327-4952-BB48-254E9015AD8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293178" y="681628"/>
            <a:ext cx="1562267" cy="1172973"/>
            <a:chOff x="7493121" y="1000124"/>
            <a:chExt cx="1562267" cy="1172973"/>
          </a:xfrm>
        </p:grpSpPr>
        <p:sp>
          <p:nvSpPr>
            <p:cNvPr id="24" name="Freeform 5">
              <a:extLst>
                <a:ext uri="{FF2B5EF4-FFF2-40B4-BE49-F238E27FC236}">
                  <a16:creationId xmlns:a16="http://schemas.microsoft.com/office/drawing/2014/main" id="{94F06CAB-1C7B-4E12-B1B8-5F7067FDAD1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493121" y="1348782"/>
              <a:ext cx="935037" cy="8243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25" name="Freeform 5">
              <a:extLst>
                <a:ext uri="{FF2B5EF4-FFF2-40B4-BE49-F238E27FC236}">
                  <a16:creationId xmlns:a16="http://schemas.microsoft.com/office/drawing/2014/main" id="{48448472-893D-4CE9-9024-B0F79813BF2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293221" y="1000124"/>
              <a:ext cx="762167" cy="6719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grpSp>
      <p:sp>
        <p:nvSpPr>
          <p:cNvPr id="2" name="Title 1">
            <a:extLst>
              <a:ext uri="{FF2B5EF4-FFF2-40B4-BE49-F238E27FC236}">
                <a16:creationId xmlns:a16="http://schemas.microsoft.com/office/drawing/2014/main" id="{865078CE-9D8A-FA4C-BC17-CFAA4D8BCC61}"/>
              </a:ext>
            </a:extLst>
          </p:cNvPr>
          <p:cNvSpPr>
            <a:spLocks noGrp="1"/>
          </p:cNvSpPr>
          <p:nvPr>
            <p:ph type="title"/>
          </p:nvPr>
        </p:nvSpPr>
        <p:spPr>
          <a:xfrm>
            <a:off x="539414" y="1270007"/>
            <a:ext cx="5845097" cy="4317987"/>
          </a:xfrm>
        </p:spPr>
        <p:txBody>
          <a:bodyPr vert="horz" lIns="91440" tIns="45720" rIns="91440" bIns="45720" rtlCol="0" anchor="ctr">
            <a:normAutofit/>
          </a:bodyPr>
          <a:lstStyle/>
          <a:p>
            <a:pPr algn="r"/>
            <a:r>
              <a:rPr lang="en-US" sz="7200" kern="1200">
                <a:solidFill>
                  <a:schemeClr val="bg1"/>
                </a:solidFill>
                <a:latin typeface="+mj-lt"/>
                <a:ea typeface="+mj-ea"/>
                <a:cs typeface="+mj-cs"/>
              </a:rPr>
              <a:t>Thank you for listening!</a:t>
            </a:r>
          </a:p>
        </p:txBody>
      </p:sp>
    </p:spTree>
    <p:extLst>
      <p:ext uri="{BB962C8B-B14F-4D97-AF65-F5344CB8AC3E}">
        <p14:creationId xmlns:p14="http://schemas.microsoft.com/office/powerpoint/2010/main" val="2688863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33CD251C-A887-4D2F-925B-FC0971985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B19D093C-27FB-4032-B282-42C4563F2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9454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7" name="Group 36">
            <a:extLst>
              <a:ext uri="{FF2B5EF4-FFF2-40B4-BE49-F238E27FC236}">
                <a16:creationId xmlns:a16="http://schemas.microsoft.com/office/drawing/2014/main" id="{35EE815E-1BD3-4777-B652-6D98825BF66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67290" y="681628"/>
            <a:ext cx="1128382" cy="847206"/>
            <a:chOff x="668003" y="1684057"/>
            <a:chExt cx="1128382" cy="847206"/>
          </a:xfrm>
        </p:grpSpPr>
        <p:sp>
          <p:nvSpPr>
            <p:cNvPr id="38" name="Freeform 5">
              <a:extLst>
                <a:ext uri="{FF2B5EF4-FFF2-40B4-BE49-F238E27FC236}">
                  <a16:creationId xmlns:a16="http://schemas.microsoft.com/office/drawing/2014/main" id="{E6692982-4A7D-4392-87CD-F0CD4B027DD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68003" y="1935883"/>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39" name="Freeform 5">
              <a:extLst>
                <a:ext uri="{FF2B5EF4-FFF2-40B4-BE49-F238E27FC236}">
                  <a16:creationId xmlns:a16="http://schemas.microsoft.com/office/drawing/2014/main" id="{196485F7-F277-4123-AC53-98EA4C85877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245893" y="1684057"/>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sp>
        <p:nvSpPr>
          <p:cNvPr id="5" name="Title 1">
            <a:extLst>
              <a:ext uri="{FF2B5EF4-FFF2-40B4-BE49-F238E27FC236}">
                <a16:creationId xmlns:a16="http://schemas.microsoft.com/office/drawing/2014/main" id="{4F02EA47-8473-4E6C-A01A-7DA90AFB254E}"/>
              </a:ext>
            </a:extLst>
          </p:cNvPr>
          <p:cNvSpPr>
            <a:spLocks noGrp="1"/>
          </p:cNvSpPr>
          <p:nvPr>
            <p:ph type="title"/>
          </p:nvPr>
        </p:nvSpPr>
        <p:spPr>
          <a:xfrm>
            <a:off x="767290" y="1166932"/>
            <a:ext cx="3582073" cy="4279709"/>
          </a:xfrm>
        </p:spPr>
        <p:txBody>
          <a:bodyPr vert="horz" lIns="91440" tIns="45720" rIns="91440" bIns="45720" rtlCol="0" anchor="ctr">
            <a:normAutofit/>
          </a:bodyPr>
          <a:lstStyle/>
          <a:p>
            <a:r>
              <a:rPr lang="en-US" sz="4100">
                <a:solidFill>
                  <a:schemeClr val="bg1"/>
                </a:solidFill>
                <a:cs typeface="Calibri Light"/>
              </a:rPr>
              <a:t>Main Features</a:t>
            </a:r>
            <a:endParaRPr lang="en-US">
              <a:solidFill>
                <a:schemeClr val="bg1"/>
              </a:solidFill>
            </a:endParaRPr>
          </a:p>
        </p:txBody>
      </p:sp>
      <p:sp>
        <p:nvSpPr>
          <p:cNvPr id="17" name="TextBox 16">
            <a:extLst>
              <a:ext uri="{FF2B5EF4-FFF2-40B4-BE49-F238E27FC236}">
                <a16:creationId xmlns:a16="http://schemas.microsoft.com/office/drawing/2014/main" id="{BC482BA6-B7AF-49CA-AD18-2724EF97C0B9}"/>
              </a:ext>
            </a:extLst>
          </p:cNvPr>
          <p:cNvSpPr txBox="1"/>
          <p:nvPr/>
        </p:nvSpPr>
        <p:spPr>
          <a:xfrm>
            <a:off x="5573864" y="1166933"/>
            <a:ext cx="5716988" cy="4279709"/>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marL="400050" indent="-342900">
              <a:lnSpc>
                <a:spcPct val="90000"/>
              </a:lnSpc>
              <a:spcAft>
                <a:spcPts val="600"/>
              </a:spcAft>
              <a:buFont typeface="Arial"/>
              <a:buChar char="•"/>
            </a:pPr>
            <a:r>
              <a:rPr lang="en-US" sz="2400">
                <a:cs typeface="Calibri"/>
              </a:rPr>
              <a:t>This webapp features an online store for spices</a:t>
            </a:r>
          </a:p>
          <a:p>
            <a:pPr marL="400050" indent="-342900">
              <a:lnSpc>
                <a:spcPct val="90000"/>
              </a:lnSpc>
              <a:spcAft>
                <a:spcPts val="600"/>
              </a:spcAft>
              <a:buFont typeface="Arial"/>
              <a:buChar char="•"/>
            </a:pPr>
            <a:r>
              <a:rPr lang="en-US" sz="2400">
                <a:cs typeface="Calibri"/>
              </a:rPr>
              <a:t>A short-library of recipes</a:t>
            </a:r>
          </a:p>
          <a:p>
            <a:pPr marL="400050" indent="-342900">
              <a:lnSpc>
                <a:spcPct val="90000"/>
              </a:lnSpc>
              <a:spcAft>
                <a:spcPts val="600"/>
              </a:spcAft>
              <a:buFont typeface="Arial"/>
              <a:buChar char="•"/>
            </a:pPr>
            <a:r>
              <a:rPr lang="en-US" sz="2400">
                <a:cs typeface="Calibri"/>
              </a:rPr>
              <a:t>Membership service offering exclusive downloadable recipes and spices at a discounted rate</a:t>
            </a:r>
          </a:p>
          <a:p>
            <a:pPr marL="400050" indent="-342900">
              <a:lnSpc>
                <a:spcPct val="90000"/>
              </a:lnSpc>
              <a:spcAft>
                <a:spcPts val="600"/>
              </a:spcAft>
              <a:buFont typeface="Arial"/>
              <a:buChar char="•"/>
            </a:pPr>
            <a:r>
              <a:rPr lang="en-US" sz="2400">
                <a:cs typeface="Calibri"/>
              </a:rPr>
              <a:t>Easy finance tracking for the administrator using a spreadsheet to track all sales</a:t>
            </a:r>
          </a:p>
        </p:txBody>
      </p:sp>
    </p:spTree>
    <p:extLst>
      <p:ext uri="{BB962C8B-B14F-4D97-AF65-F5344CB8AC3E}">
        <p14:creationId xmlns:p14="http://schemas.microsoft.com/office/powerpoint/2010/main" val="13141983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9" name="Rectangle 51">
            <a:extLst>
              <a:ext uri="{FF2B5EF4-FFF2-40B4-BE49-F238E27FC236}">
                <a16:creationId xmlns:a16="http://schemas.microsoft.com/office/drawing/2014/main" id="{A29398BB-6F62-472B-88B2-8D942FEBFB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Picture 36" descr="A picture containing text, outdoor, people, gear&#10;&#10;Description automatically generated">
            <a:extLst>
              <a:ext uri="{FF2B5EF4-FFF2-40B4-BE49-F238E27FC236}">
                <a16:creationId xmlns:a16="http://schemas.microsoft.com/office/drawing/2014/main" id="{01C3D4ED-EF46-44CF-ACED-99CA821CE007}"/>
              </a:ext>
            </a:extLst>
          </p:cNvPr>
          <p:cNvPicPr>
            <a:picLocks noChangeAspect="1"/>
          </p:cNvPicPr>
          <p:nvPr/>
        </p:nvPicPr>
        <p:blipFill rotWithShape="1">
          <a:blip r:embed="rId2"/>
          <a:srcRect t="6250"/>
          <a:stretch/>
        </p:blipFill>
        <p:spPr>
          <a:xfrm>
            <a:off x="2" y="10"/>
            <a:ext cx="12191997" cy="6857990"/>
          </a:xfrm>
          <a:prstGeom prst="rect">
            <a:avLst/>
          </a:prstGeom>
        </p:spPr>
      </p:pic>
      <p:sp>
        <p:nvSpPr>
          <p:cNvPr id="54" name="Freeform: Shape 53">
            <a:extLst>
              <a:ext uri="{FF2B5EF4-FFF2-40B4-BE49-F238E27FC236}">
                <a16:creationId xmlns:a16="http://schemas.microsoft.com/office/drawing/2014/main" id="{74F93062-C8C5-49C4-B90F-AA5653D572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3314" y="1073777"/>
            <a:ext cx="5952404" cy="4961263"/>
          </a:xfrm>
          <a:custGeom>
            <a:avLst/>
            <a:gdLst>
              <a:gd name="connsiteX0" fmla="*/ 2768595 w 4574113"/>
              <a:gd name="connsiteY0" fmla="*/ 2476119 h 3812472"/>
              <a:gd name="connsiteX1" fmla="*/ 3374676 w 4574113"/>
              <a:gd name="connsiteY1" fmla="*/ 2476119 h 3812472"/>
              <a:gd name="connsiteX2" fmla="*/ 3403209 w 4574113"/>
              <a:gd name="connsiteY2" fmla="*/ 2479909 h 3812472"/>
              <a:gd name="connsiteX3" fmla="*/ 3422833 w 4574113"/>
              <a:gd name="connsiteY3" fmla="*/ 2488137 h 3812472"/>
              <a:gd name="connsiteX4" fmla="*/ 3410840 w 4574113"/>
              <a:gd name="connsiteY4" fmla="*/ 2508879 h 3812472"/>
              <a:gd name="connsiteX5" fmla="*/ 2985934 w 4574113"/>
              <a:gd name="connsiteY5" fmla="*/ 3243764 h 3812472"/>
              <a:gd name="connsiteX6" fmla="*/ 2732784 w 4574113"/>
              <a:gd name="connsiteY6" fmla="*/ 3390890 h 3812472"/>
              <a:gd name="connsiteX7" fmla="*/ 2529297 w 4574113"/>
              <a:gd name="connsiteY7" fmla="*/ 3390890 h 3812472"/>
              <a:gd name="connsiteX8" fmla="*/ 2505559 w 4574113"/>
              <a:gd name="connsiteY8" fmla="*/ 3390890 h 3812472"/>
              <a:gd name="connsiteX9" fmla="*/ 2482907 w 4574113"/>
              <a:gd name="connsiteY9" fmla="*/ 3351884 h 3812472"/>
              <a:gd name="connsiteX10" fmla="*/ 2371959 w 4574113"/>
              <a:gd name="connsiteY10" fmla="*/ 3160822 h 3812472"/>
              <a:gd name="connsiteX11" fmla="*/ 2371959 w 4574113"/>
              <a:gd name="connsiteY11" fmla="*/ 3053878 h 3812472"/>
              <a:gd name="connsiteX12" fmla="*/ 2675654 w 4574113"/>
              <a:gd name="connsiteY12" fmla="*/ 2530895 h 3812472"/>
              <a:gd name="connsiteX13" fmla="*/ 2768595 w 4574113"/>
              <a:gd name="connsiteY13" fmla="*/ 2476119 h 3812472"/>
              <a:gd name="connsiteX14" fmla="*/ 3909778 w 4574113"/>
              <a:gd name="connsiteY14" fmla="*/ 676847 h 3812472"/>
              <a:gd name="connsiteX15" fmla="*/ 4305516 w 4574113"/>
              <a:gd name="connsiteY15" fmla="*/ 676847 h 3812472"/>
              <a:gd name="connsiteX16" fmla="*/ 4367056 w 4574113"/>
              <a:gd name="connsiteY16" fmla="*/ 712612 h 3812472"/>
              <a:gd name="connsiteX17" fmla="*/ 4564498 w 4574113"/>
              <a:gd name="connsiteY17" fmla="*/ 1054092 h 3812472"/>
              <a:gd name="connsiteX18" fmla="*/ 4564498 w 4574113"/>
              <a:gd name="connsiteY18" fmla="*/ 1123921 h 3812472"/>
              <a:gd name="connsiteX19" fmla="*/ 4367056 w 4574113"/>
              <a:gd name="connsiteY19" fmla="*/ 1465401 h 3812472"/>
              <a:gd name="connsiteX20" fmla="*/ 4305516 w 4574113"/>
              <a:gd name="connsiteY20" fmla="*/ 1501167 h 3812472"/>
              <a:gd name="connsiteX21" fmla="*/ 3909778 w 4574113"/>
              <a:gd name="connsiteY21" fmla="*/ 1501167 h 3812472"/>
              <a:gd name="connsiteX22" fmla="*/ 3849091 w 4574113"/>
              <a:gd name="connsiteY22" fmla="*/ 1465401 h 3812472"/>
              <a:gd name="connsiteX23" fmla="*/ 3650795 w 4574113"/>
              <a:gd name="connsiteY23" fmla="*/ 1123921 h 3812472"/>
              <a:gd name="connsiteX24" fmla="*/ 3650795 w 4574113"/>
              <a:gd name="connsiteY24" fmla="*/ 1054092 h 3812472"/>
              <a:gd name="connsiteX25" fmla="*/ 3849091 w 4574113"/>
              <a:gd name="connsiteY25" fmla="*/ 712612 h 3812472"/>
              <a:gd name="connsiteX26" fmla="*/ 3909778 w 4574113"/>
              <a:gd name="connsiteY26" fmla="*/ 676847 h 3812472"/>
              <a:gd name="connsiteX27" fmla="*/ 1104892 w 4574113"/>
              <a:gd name="connsiteY27" fmla="*/ 0 h 3812472"/>
              <a:gd name="connsiteX28" fmla="*/ 2732784 w 4574113"/>
              <a:gd name="connsiteY28" fmla="*/ 0 h 3812472"/>
              <a:gd name="connsiteX29" fmla="*/ 2985934 w 4574113"/>
              <a:gd name="connsiteY29" fmla="*/ 147125 h 3812472"/>
              <a:gd name="connsiteX30" fmla="*/ 3798122 w 4574113"/>
              <a:gd name="connsiteY30" fmla="*/ 1551823 h 3812472"/>
              <a:gd name="connsiteX31" fmla="*/ 3798122 w 4574113"/>
              <a:gd name="connsiteY31" fmla="*/ 1839068 h 3812472"/>
              <a:gd name="connsiteX32" fmla="*/ 3496551 w 4574113"/>
              <a:gd name="connsiteY32" fmla="*/ 2360642 h 3812472"/>
              <a:gd name="connsiteX33" fmla="*/ 3471135 w 4574113"/>
              <a:gd name="connsiteY33" fmla="*/ 2404597 h 3812472"/>
              <a:gd name="connsiteX34" fmla="*/ 3472029 w 4574113"/>
              <a:gd name="connsiteY34" fmla="*/ 2404972 h 3812472"/>
              <a:gd name="connsiteX35" fmla="*/ 3516881 w 4574113"/>
              <a:gd name="connsiteY35" fmla="*/ 2450209 h 3812472"/>
              <a:gd name="connsiteX36" fmla="*/ 3857970 w 4574113"/>
              <a:gd name="connsiteY36" fmla="*/ 3040131 h 3812472"/>
              <a:gd name="connsiteX37" fmla="*/ 3857970 w 4574113"/>
              <a:gd name="connsiteY37" fmla="*/ 3160764 h 3812472"/>
              <a:gd name="connsiteX38" fmla="*/ 3516881 w 4574113"/>
              <a:gd name="connsiteY38" fmla="*/ 3750684 h 3812472"/>
              <a:gd name="connsiteX39" fmla="*/ 3410567 w 4574113"/>
              <a:gd name="connsiteY39" fmla="*/ 3812472 h 3812472"/>
              <a:gd name="connsiteX40" fmla="*/ 2726911 w 4574113"/>
              <a:gd name="connsiteY40" fmla="*/ 3812472 h 3812472"/>
              <a:gd name="connsiteX41" fmla="*/ 2622074 w 4574113"/>
              <a:gd name="connsiteY41" fmla="*/ 3750684 h 3812472"/>
              <a:gd name="connsiteX42" fmla="*/ 2438330 w 4574113"/>
              <a:gd name="connsiteY42" fmla="*/ 3434265 h 3812472"/>
              <a:gd name="connsiteX43" fmla="*/ 2417573 w 4574113"/>
              <a:gd name="connsiteY43" fmla="*/ 3398519 h 3812472"/>
              <a:gd name="connsiteX44" fmla="*/ 2433905 w 4574113"/>
              <a:gd name="connsiteY44" fmla="*/ 3398519 h 3812472"/>
              <a:gd name="connsiteX45" fmla="*/ 2511101 w 4574113"/>
              <a:gd name="connsiteY45" fmla="*/ 3398519 h 3812472"/>
              <a:gd name="connsiteX46" fmla="*/ 2544636 w 4574113"/>
              <a:gd name="connsiteY46" fmla="*/ 3456269 h 3812472"/>
              <a:gd name="connsiteX47" fmla="*/ 2672757 w 4574113"/>
              <a:gd name="connsiteY47" fmla="*/ 3676902 h 3812472"/>
              <a:gd name="connsiteX48" fmla="*/ 2765699 w 4574113"/>
              <a:gd name="connsiteY48" fmla="*/ 3731679 h 3812472"/>
              <a:gd name="connsiteX49" fmla="*/ 3371780 w 4574113"/>
              <a:gd name="connsiteY49" fmla="*/ 3731679 h 3812472"/>
              <a:gd name="connsiteX50" fmla="*/ 3466029 w 4574113"/>
              <a:gd name="connsiteY50" fmla="*/ 3676902 h 3812472"/>
              <a:gd name="connsiteX51" fmla="*/ 3768415 w 4574113"/>
              <a:gd name="connsiteY51" fmla="*/ 3153920 h 3812472"/>
              <a:gd name="connsiteX52" fmla="*/ 3768415 w 4574113"/>
              <a:gd name="connsiteY52" fmla="*/ 3046975 h 3812472"/>
              <a:gd name="connsiteX53" fmla="*/ 3466029 w 4574113"/>
              <a:gd name="connsiteY53" fmla="*/ 2523992 h 3812472"/>
              <a:gd name="connsiteX54" fmla="*/ 3426268 w 4574113"/>
              <a:gd name="connsiteY54" fmla="*/ 2483888 h 3812472"/>
              <a:gd name="connsiteX55" fmla="*/ 3421667 w 4574113"/>
              <a:gd name="connsiteY55" fmla="*/ 2481960 h 3812472"/>
              <a:gd name="connsiteX56" fmla="*/ 3446331 w 4574113"/>
              <a:gd name="connsiteY56" fmla="*/ 2439303 h 3812472"/>
              <a:gd name="connsiteX57" fmla="*/ 3464674 w 4574113"/>
              <a:gd name="connsiteY57" fmla="*/ 2407578 h 3812472"/>
              <a:gd name="connsiteX58" fmla="*/ 3445649 w 4574113"/>
              <a:gd name="connsiteY58" fmla="*/ 2399601 h 3812472"/>
              <a:gd name="connsiteX59" fmla="*/ 3413464 w 4574113"/>
              <a:gd name="connsiteY59" fmla="*/ 2395325 h 3812472"/>
              <a:gd name="connsiteX60" fmla="*/ 2729808 w 4574113"/>
              <a:gd name="connsiteY60" fmla="*/ 2395325 h 3812472"/>
              <a:gd name="connsiteX61" fmla="*/ 2624971 w 4574113"/>
              <a:gd name="connsiteY61" fmla="*/ 2457112 h 3812472"/>
              <a:gd name="connsiteX62" fmla="*/ 2282405 w 4574113"/>
              <a:gd name="connsiteY62" fmla="*/ 3047034 h 3812472"/>
              <a:gd name="connsiteX63" fmla="*/ 2282405 w 4574113"/>
              <a:gd name="connsiteY63" fmla="*/ 3167666 h 3812472"/>
              <a:gd name="connsiteX64" fmla="*/ 2395478 w 4574113"/>
              <a:gd name="connsiteY64" fmla="*/ 3362386 h 3812472"/>
              <a:gd name="connsiteX65" fmla="*/ 2412031 w 4574113"/>
              <a:gd name="connsiteY65" fmla="*/ 3390890 h 3812472"/>
              <a:gd name="connsiteX66" fmla="*/ 2335350 w 4574113"/>
              <a:gd name="connsiteY66" fmla="*/ 3390890 h 3812472"/>
              <a:gd name="connsiteX67" fmla="*/ 1104892 w 4574113"/>
              <a:gd name="connsiteY67" fmla="*/ 3390890 h 3812472"/>
              <a:gd name="connsiteX68" fmla="*/ 855258 w 4574113"/>
              <a:gd name="connsiteY68" fmla="*/ 3243764 h 3812472"/>
              <a:gd name="connsiteX69" fmla="*/ 39555 w 4574113"/>
              <a:gd name="connsiteY69" fmla="*/ 1839068 h 3812472"/>
              <a:gd name="connsiteX70" fmla="*/ 39555 w 4574113"/>
              <a:gd name="connsiteY70" fmla="*/ 1551823 h 3812472"/>
              <a:gd name="connsiteX71" fmla="*/ 855258 w 4574113"/>
              <a:gd name="connsiteY71" fmla="*/ 147125 h 3812472"/>
              <a:gd name="connsiteX72" fmla="*/ 1104892 w 4574113"/>
              <a:gd name="connsiteY72" fmla="*/ 0 h 3812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4574113" h="3812472">
                <a:moveTo>
                  <a:pt x="2768595" y="2476119"/>
                </a:moveTo>
                <a:cubicBezTo>
                  <a:pt x="2768595" y="2476119"/>
                  <a:pt x="2768595" y="2476119"/>
                  <a:pt x="3374676" y="2476119"/>
                </a:cubicBezTo>
                <a:cubicBezTo>
                  <a:pt x="3384493" y="2476119"/>
                  <a:pt x="3394066" y="2477423"/>
                  <a:pt x="3403209" y="2479909"/>
                </a:cubicBezTo>
                <a:lnTo>
                  <a:pt x="3422833" y="2488137"/>
                </a:lnTo>
                <a:lnTo>
                  <a:pt x="3410840" y="2508879"/>
                </a:lnTo>
                <a:cubicBezTo>
                  <a:pt x="3302401" y="2696426"/>
                  <a:pt x="3163600" y="2936487"/>
                  <a:pt x="2985934" y="3243764"/>
                </a:cubicBezTo>
                <a:cubicBezTo>
                  <a:pt x="2933195" y="3334842"/>
                  <a:pt x="2838263" y="3390890"/>
                  <a:pt x="2732784" y="3390890"/>
                </a:cubicBezTo>
                <a:cubicBezTo>
                  <a:pt x="2732784" y="3390890"/>
                  <a:pt x="2732784" y="3390890"/>
                  <a:pt x="2529297" y="3390890"/>
                </a:cubicBezTo>
                <a:lnTo>
                  <a:pt x="2505559" y="3390890"/>
                </a:lnTo>
                <a:lnTo>
                  <a:pt x="2482907" y="3351884"/>
                </a:lnTo>
                <a:cubicBezTo>
                  <a:pt x="2451367" y="3297569"/>
                  <a:pt x="2414666" y="3234367"/>
                  <a:pt x="2371959" y="3160822"/>
                </a:cubicBezTo>
                <a:cubicBezTo>
                  <a:pt x="2352324" y="3128217"/>
                  <a:pt x="2352324" y="3086483"/>
                  <a:pt x="2371959" y="3053878"/>
                </a:cubicBezTo>
                <a:cubicBezTo>
                  <a:pt x="2371959" y="3053878"/>
                  <a:pt x="2371959" y="3053878"/>
                  <a:pt x="2675654" y="2530895"/>
                </a:cubicBezTo>
                <a:cubicBezTo>
                  <a:pt x="2693981" y="2496986"/>
                  <a:pt x="2730633" y="2476119"/>
                  <a:pt x="2768595" y="2476119"/>
                </a:cubicBezTo>
                <a:close/>
                <a:moveTo>
                  <a:pt x="3909778" y="676847"/>
                </a:moveTo>
                <a:cubicBezTo>
                  <a:pt x="3909778" y="676847"/>
                  <a:pt x="3909778" y="676847"/>
                  <a:pt x="4305516" y="676847"/>
                </a:cubicBezTo>
                <a:cubicBezTo>
                  <a:pt x="4331158" y="676847"/>
                  <a:pt x="4354235" y="690472"/>
                  <a:pt x="4367056" y="712612"/>
                </a:cubicBezTo>
                <a:cubicBezTo>
                  <a:pt x="4367056" y="712612"/>
                  <a:pt x="4367056" y="712612"/>
                  <a:pt x="4564498" y="1054092"/>
                </a:cubicBezTo>
                <a:cubicBezTo>
                  <a:pt x="4577319" y="1075382"/>
                  <a:pt x="4577319" y="1102632"/>
                  <a:pt x="4564498" y="1123921"/>
                </a:cubicBezTo>
                <a:cubicBezTo>
                  <a:pt x="4564498" y="1123921"/>
                  <a:pt x="4564498" y="1123921"/>
                  <a:pt x="4367056" y="1465401"/>
                </a:cubicBezTo>
                <a:cubicBezTo>
                  <a:pt x="4354235" y="1487542"/>
                  <a:pt x="4331158" y="1501167"/>
                  <a:pt x="4305516" y="1501167"/>
                </a:cubicBezTo>
                <a:cubicBezTo>
                  <a:pt x="4305516" y="1501167"/>
                  <a:pt x="4305516" y="1501167"/>
                  <a:pt x="3909778" y="1501167"/>
                </a:cubicBezTo>
                <a:cubicBezTo>
                  <a:pt x="3884990" y="1501167"/>
                  <a:pt x="3861058" y="1487542"/>
                  <a:pt x="3849091" y="1465401"/>
                </a:cubicBezTo>
                <a:cubicBezTo>
                  <a:pt x="3849091" y="1465401"/>
                  <a:pt x="3849091" y="1465401"/>
                  <a:pt x="3650795" y="1123921"/>
                </a:cubicBezTo>
                <a:cubicBezTo>
                  <a:pt x="3637974" y="1102632"/>
                  <a:pt x="3637974" y="1075382"/>
                  <a:pt x="3650795" y="1054092"/>
                </a:cubicBezTo>
                <a:cubicBezTo>
                  <a:pt x="3650795" y="1054092"/>
                  <a:pt x="3650795" y="1054092"/>
                  <a:pt x="3849091" y="712612"/>
                </a:cubicBezTo>
                <a:cubicBezTo>
                  <a:pt x="3861058" y="690472"/>
                  <a:pt x="3884990" y="676847"/>
                  <a:pt x="3909778" y="676847"/>
                </a:cubicBezTo>
                <a:close/>
                <a:moveTo>
                  <a:pt x="1104892" y="0"/>
                </a:moveTo>
                <a:cubicBezTo>
                  <a:pt x="1104892" y="0"/>
                  <a:pt x="1104892" y="0"/>
                  <a:pt x="2732784" y="0"/>
                </a:cubicBezTo>
                <a:cubicBezTo>
                  <a:pt x="2838263" y="0"/>
                  <a:pt x="2933195" y="56047"/>
                  <a:pt x="2985934" y="147125"/>
                </a:cubicBezTo>
                <a:cubicBezTo>
                  <a:pt x="2985934" y="147125"/>
                  <a:pt x="2985934" y="147125"/>
                  <a:pt x="3798122" y="1551823"/>
                </a:cubicBezTo>
                <a:cubicBezTo>
                  <a:pt x="3850862" y="1639397"/>
                  <a:pt x="3850862" y="1751493"/>
                  <a:pt x="3798122" y="1839068"/>
                </a:cubicBezTo>
                <a:cubicBezTo>
                  <a:pt x="3798122" y="1839068"/>
                  <a:pt x="3798122" y="1839068"/>
                  <a:pt x="3496551" y="2360642"/>
                </a:cubicBezTo>
                <a:lnTo>
                  <a:pt x="3471135" y="2404597"/>
                </a:lnTo>
                <a:lnTo>
                  <a:pt x="3472029" y="2404972"/>
                </a:lnTo>
                <a:cubicBezTo>
                  <a:pt x="3490302" y="2415638"/>
                  <a:pt x="3505806" y="2431084"/>
                  <a:pt x="3516881" y="2450209"/>
                </a:cubicBezTo>
                <a:cubicBezTo>
                  <a:pt x="3516881" y="2450209"/>
                  <a:pt x="3516881" y="2450209"/>
                  <a:pt x="3857970" y="3040131"/>
                </a:cubicBezTo>
                <a:cubicBezTo>
                  <a:pt x="3880120" y="3076909"/>
                  <a:pt x="3880120" y="3123985"/>
                  <a:pt x="3857970" y="3160764"/>
                </a:cubicBezTo>
                <a:cubicBezTo>
                  <a:pt x="3857970" y="3160764"/>
                  <a:pt x="3857970" y="3160764"/>
                  <a:pt x="3516881" y="3750684"/>
                </a:cubicBezTo>
                <a:cubicBezTo>
                  <a:pt x="3494732" y="3788933"/>
                  <a:pt x="3454864" y="3812472"/>
                  <a:pt x="3410567" y="3812472"/>
                </a:cubicBezTo>
                <a:cubicBezTo>
                  <a:pt x="3410567" y="3812472"/>
                  <a:pt x="3410567" y="3812472"/>
                  <a:pt x="2726911" y="3812472"/>
                </a:cubicBezTo>
                <a:cubicBezTo>
                  <a:pt x="2684090" y="3812472"/>
                  <a:pt x="2642747" y="3788933"/>
                  <a:pt x="2622074" y="3750684"/>
                </a:cubicBezTo>
                <a:cubicBezTo>
                  <a:pt x="2622074" y="3750684"/>
                  <a:pt x="2622074" y="3750684"/>
                  <a:pt x="2438330" y="3434265"/>
                </a:cubicBezTo>
                <a:lnTo>
                  <a:pt x="2417573" y="3398519"/>
                </a:lnTo>
                <a:lnTo>
                  <a:pt x="2433905" y="3398519"/>
                </a:lnTo>
                <a:lnTo>
                  <a:pt x="2511101" y="3398519"/>
                </a:lnTo>
                <a:lnTo>
                  <a:pt x="2544636" y="3456269"/>
                </a:lnTo>
                <a:cubicBezTo>
                  <a:pt x="2672757" y="3676902"/>
                  <a:pt x="2672757" y="3676902"/>
                  <a:pt x="2672757" y="3676902"/>
                </a:cubicBezTo>
                <a:cubicBezTo>
                  <a:pt x="2691084" y="3710811"/>
                  <a:pt x="2727737" y="3731679"/>
                  <a:pt x="2765699" y="3731679"/>
                </a:cubicBezTo>
                <a:cubicBezTo>
                  <a:pt x="3371780" y="3731679"/>
                  <a:pt x="3371780" y="3731679"/>
                  <a:pt x="3371780" y="3731679"/>
                </a:cubicBezTo>
                <a:cubicBezTo>
                  <a:pt x="3411050" y="3731679"/>
                  <a:pt x="3446394" y="3710811"/>
                  <a:pt x="3466029" y="3676902"/>
                </a:cubicBezTo>
                <a:cubicBezTo>
                  <a:pt x="3768415" y="3153920"/>
                  <a:pt x="3768415" y="3153920"/>
                  <a:pt x="3768415" y="3153920"/>
                </a:cubicBezTo>
                <a:cubicBezTo>
                  <a:pt x="3788051" y="3121314"/>
                  <a:pt x="3788051" y="3079580"/>
                  <a:pt x="3768415" y="3046975"/>
                </a:cubicBezTo>
                <a:cubicBezTo>
                  <a:pt x="3466029" y="2523992"/>
                  <a:pt x="3466029" y="2523992"/>
                  <a:pt x="3466029" y="2523992"/>
                </a:cubicBezTo>
                <a:cubicBezTo>
                  <a:pt x="3456211" y="2507037"/>
                  <a:pt x="3442467" y="2493343"/>
                  <a:pt x="3426268" y="2483888"/>
                </a:cubicBezTo>
                <a:lnTo>
                  <a:pt x="3421667" y="2481960"/>
                </a:lnTo>
                <a:lnTo>
                  <a:pt x="3446331" y="2439303"/>
                </a:lnTo>
                <a:lnTo>
                  <a:pt x="3464674" y="2407578"/>
                </a:lnTo>
                <a:lnTo>
                  <a:pt x="3445649" y="2399601"/>
                </a:lnTo>
                <a:cubicBezTo>
                  <a:pt x="3435335" y="2396796"/>
                  <a:pt x="3424538" y="2395325"/>
                  <a:pt x="3413464" y="2395325"/>
                </a:cubicBezTo>
                <a:cubicBezTo>
                  <a:pt x="2729808" y="2395325"/>
                  <a:pt x="2729808" y="2395325"/>
                  <a:pt x="2729808" y="2395325"/>
                </a:cubicBezTo>
                <a:cubicBezTo>
                  <a:pt x="2686987" y="2395325"/>
                  <a:pt x="2645644" y="2418863"/>
                  <a:pt x="2624971" y="2457112"/>
                </a:cubicBezTo>
                <a:cubicBezTo>
                  <a:pt x="2282405" y="3047034"/>
                  <a:pt x="2282405" y="3047034"/>
                  <a:pt x="2282405" y="3047034"/>
                </a:cubicBezTo>
                <a:cubicBezTo>
                  <a:pt x="2260256" y="3083811"/>
                  <a:pt x="2260256" y="3130887"/>
                  <a:pt x="2282405" y="3167666"/>
                </a:cubicBezTo>
                <a:cubicBezTo>
                  <a:pt x="2325225" y="3241406"/>
                  <a:pt x="2362693" y="3305929"/>
                  <a:pt x="2395478" y="3362386"/>
                </a:cubicBezTo>
                <a:lnTo>
                  <a:pt x="2412031" y="3390890"/>
                </a:lnTo>
                <a:lnTo>
                  <a:pt x="2335350" y="3390890"/>
                </a:lnTo>
                <a:cubicBezTo>
                  <a:pt x="2096889" y="3390890"/>
                  <a:pt x="1715352" y="3390890"/>
                  <a:pt x="1104892" y="3390890"/>
                </a:cubicBezTo>
                <a:cubicBezTo>
                  <a:pt x="1002929" y="3390890"/>
                  <a:pt x="904482" y="3334842"/>
                  <a:pt x="855258" y="3243764"/>
                </a:cubicBezTo>
                <a:cubicBezTo>
                  <a:pt x="855258" y="3243764"/>
                  <a:pt x="855258" y="3243764"/>
                  <a:pt x="39555" y="1839068"/>
                </a:cubicBezTo>
                <a:cubicBezTo>
                  <a:pt x="-13185" y="1751493"/>
                  <a:pt x="-13185" y="1639397"/>
                  <a:pt x="39555" y="1551823"/>
                </a:cubicBezTo>
                <a:cubicBezTo>
                  <a:pt x="39555" y="1551823"/>
                  <a:pt x="39555" y="1551823"/>
                  <a:pt x="855258" y="147125"/>
                </a:cubicBezTo>
                <a:cubicBezTo>
                  <a:pt x="904482" y="56047"/>
                  <a:pt x="1002929" y="0"/>
                  <a:pt x="1104892"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11" name="Title 1">
            <a:extLst>
              <a:ext uri="{FF2B5EF4-FFF2-40B4-BE49-F238E27FC236}">
                <a16:creationId xmlns:a16="http://schemas.microsoft.com/office/drawing/2014/main" id="{4D438210-7127-4A2F-B83E-E332F49C3337}"/>
              </a:ext>
            </a:extLst>
          </p:cNvPr>
          <p:cNvSpPr>
            <a:spLocks noGrp="1"/>
          </p:cNvSpPr>
          <p:nvPr>
            <p:ph type="title"/>
          </p:nvPr>
        </p:nvSpPr>
        <p:spPr>
          <a:xfrm>
            <a:off x="1581912" y="1874520"/>
            <a:ext cx="3447288" cy="1792224"/>
          </a:xfrm>
        </p:spPr>
        <p:txBody>
          <a:bodyPr vert="horz" lIns="91440" tIns="45720" rIns="91440" bIns="45720" rtlCol="0" anchor="b">
            <a:normAutofit/>
          </a:bodyPr>
          <a:lstStyle/>
          <a:p>
            <a:r>
              <a:rPr lang="en-US" sz="4100" b="1">
                <a:solidFill>
                  <a:schemeClr val="bg1"/>
                </a:solidFill>
              </a:rPr>
              <a:t>Effective Communication as a Team</a:t>
            </a:r>
            <a:endParaRPr lang="en-US" sz="4100">
              <a:solidFill>
                <a:schemeClr val="bg1"/>
              </a:solidFill>
            </a:endParaRPr>
          </a:p>
        </p:txBody>
      </p:sp>
    </p:spTree>
    <p:extLst>
      <p:ext uri="{BB962C8B-B14F-4D97-AF65-F5344CB8AC3E}">
        <p14:creationId xmlns:p14="http://schemas.microsoft.com/office/powerpoint/2010/main" val="1445032481"/>
      </p:ext>
    </p:extLst>
  </p:cSld>
  <p:clrMapOvr>
    <a:masterClrMapping/>
  </p:clrMapOvr>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33CD251C-A887-4D2F-925B-FC0971985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B19D093C-27FB-4032-B282-42C4563F2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9454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7" name="Group 36">
            <a:extLst>
              <a:ext uri="{FF2B5EF4-FFF2-40B4-BE49-F238E27FC236}">
                <a16:creationId xmlns:a16="http://schemas.microsoft.com/office/drawing/2014/main" id="{35EE815E-1BD3-4777-B652-6D98825BF66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67290" y="681628"/>
            <a:ext cx="1128382" cy="847206"/>
            <a:chOff x="668003" y="1684057"/>
            <a:chExt cx="1128382" cy="847206"/>
          </a:xfrm>
        </p:grpSpPr>
        <p:sp>
          <p:nvSpPr>
            <p:cNvPr id="38" name="Freeform 5">
              <a:extLst>
                <a:ext uri="{FF2B5EF4-FFF2-40B4-BE49-F238E27FC236}">
                  <a16:creationId xmlns:a16="http://schemas.microsoft.com/office/drawing/2014/main" id="{E6692982-4A7D-4392-87CD-F0CD4B027DD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68003" y="1935883"/>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39" name="Freeform 5">
              <a:extLst>
                <a:ext uri="{FF2B5EF4-FFF2-40B4-BE49-F238E27FC236}">
                  <a16:creationId xmlns:a16="http://schemas.microsoft.com/office/drawing/2014/main" id="{196485F7-F277-4123-AC53-98EA4C85877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245893" y="1684057"/>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sp>
        <p:nvSpPr>
          <p:cNvPr id="5" name="Title 1">
            <a:extLst>
              <a:ext uri="{FF2B5EF4-FFF2-40B4-BE49-F238E27FC236}">
                <a16:creationId xmlns:a16="http://schemas.microsoft.com/office/drawing/2014/main" id="{4F02EA47-8473-4E6C-A01A-7DA90AFB254E}"/>
              </a:ext>
            </a:extLst>
          </p:cNvPr>
          <p:cNvSpPr>
            <a:spLocks noGrp="1"/>
          </p:cNvSpPr>
          <p:nvPr>
            <p:ph type="title"/>
          </p:nvPr>
        </p:nvSpPr>
        <p:spPr>
          <a:xfrm>
            <a:off x="767290" y="1166932"/>
            <a:ext cx="3582073" cy="4279709"/>
          </a:xfrm>
        </p:spPr>
        <p:txBody>
          <a:bodyPr vert="horz" lIns="91440" tIns="45720" rIns="91440" bIns="45720" rtlCol="0" anchor="ctr">
            <a:normAutofit/>
          </a:bodyPr>
          <a:lstStyle/>
          <a:p>
            <a:r>
              <a:rPr lang="en-US" sz="4100" kern="1200">
                <a:solidFill>
                  <a:schemeClr val="bg1"/>
                </a:solidFill>
                <a:latin typeface="+mj-lt"/>
                <a:ea typeface="+mj-ea"/>
                <a:cs typeface="+mj-cs"/>
              </a:rPr>
              <a:t>Methods of Communication</a:t>
            </a:r>
          </a:p>
        </p:txBody>
      </p:sp>
      <p:sp>
        <p:nvSpPr>
          <p:cNvPr id="17" name="TextBox 16">
            <a:extLst>
              <a:ext uri="{FF2B5EF4-FFF2-40B4-BE49-F238E27FC236}">
                <a16:creationId xmlns:a16="http://schemas.microsoft.com/office/drawing/2014/main" id="{BC482BA6-B7AF-49CA-AD18-2724EF97C0B9}"/>
              </a:ext>
            </a:extLst>
          </p:cNvPr>
          <p:cNvSpPr txBox="1"/>
          <p:nvPr/>
        </p:nvSpPr>
        <p:spPr>
          <a:xfrm>
            <a:off x="5573864" y="1166933"/>
            <a:ext cx="5716988" cy="4279709"/>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lnSpcReduction="10000"/>
          </a:bodyPr>
          <a:lstStyle/>
          <a:p>
            <a:pPr marL="285750" indent="-228600">
              <a:lnSpc>
                <a:spcPct val="90000"/>
              </a:lnSpc>
              <a:spcAft>
                <a:spcPts val="600"/>
              </a:spcAft>
              <a:buFont typeface="Arial" panose="020B0604020202020204" pitchFamily="34" charset="0"/>
              <a:buChar char="•"/>
            </a:pPr>
            <a:r>
              <a:rPr lang="en-US" sz="2400">
                <a:cs typeface="Calibri"/>
              </a:rPr>
              <a:t>Initial email from Hamzah</a:t>
            </a:r>
            <a:endParaRPr lang="en-US" sz="2400"/>
          </a:p>
          <a:p>
            <a:pPr marL="285750" indent="-228600">
              <a:lnSpc>
                <a:spcPct val="90000"/>
              </a:lnSpc>
              <a:spcAft>
                <a:spcPts val="600"/>
              </a:spcAft>
              <a:buFont typeface="Arial" panose="020B0604020202020204" pitchFamily="34" charset="0"/>
              <a:buChar char="•"/>
            </a:pPr>
            <a:endParaRPr lang="en-US" sz="2400"/>
          </a:p>
          <a:p>
            <a:pPr marL="285750" indent="-228600">
              <a:lnSpc>
                <a:spcPct val="90000"/>
              </a:lnSpc>
              <a:spcAft>
                <a:spcPts val="600"/>
              </a:spcAft>
              <a:buFont typeface="Arial" panose="020B0604020202020204" pitchFamily="34" charset="0"/>
              <a:buChar char="•"/>
            </a:pPr>
            <a:r>
              <a:rPr lang="en-US" sz="2400"/>
              <a:t>Mixture of discord/teams for messages</a:t>
            </a:r>
            <a:endParaRPr lang="en-US" sz="2400">
              <a:cs typeface="Calibri"/>
            </a:endParaRPr>
          </a:p>
          <a:p>
            <a:pPr marL="285750" indent="-228600">
              <a:lnSpc>
                <a:spcPct val="90000"/>
              </a:lnSpc>
              <a:spcAft>
                <a:spcPts val="600"/>
              </a:spcAft>
              <a:buFont typeface="Arial" panose="020B0604020202020204" pitchFamily="34" charset="0"/>
              <a:buChar char="•"/>
            </a:pPr>
            <a:endParaRPr lang="en-US" sz="2400">
              <a:cs typeface="Calibri"/>
            </a:endParaRPr>
          </a:p>
          <a:p>
            <a:pPr marL="285750" indent="-228600">
              <a:lnSpc>
                <a:spcPct val="90000"/>
              </a:lnSpc>
              <a:spcAft>
                <a:spcPts val="600"/>
              </a:spcAft>
              <a:buFont typeface="Arial" panose="020B0604020202020204" pitchFamily="34" charset="0"/>
              <a:buChar char="•"/>
            </a:pPr>
            <a:r>
              <a:rPr lang="en-US" sz="2400">
                <a:cs typeface="Calibri"/>
              </a:rPr>
              <a:t>Blend of text chats and calls</a:t>
            </a:r>
          </a:p>
          <a:p>
            <a:pPr marL="285750" indent="-228600">
              <a:lnSpc>
                <a:spcPct val="90000"/>
              </a:lnSpc>
              <a:spcAft>
                <a:spcPts val="600"/>
              </a:spcAft>
              <a:buFont typeface="Arial" panose="020B0604020202020204" pitchFamily="34" charset="0"/>
              <a:buChar char="•"/>
            </a:pPr>
            <a:endParaRPr lang="en-US" sz="2400"/>
          </a:p>
          <a:p>
            <a:pPr marL="285750" indent="-228600">
              <a:lnSpc>
                <a:spcPct val="90000"/>
              </a:lnSpc>
              <a:spcAft>
                <a:spcPts val="600"/>
              </a:spcAft>
              <a:buFont typeface="Arial" panose="020B0604020202020204" pitchFamily="34" charset="0"/>
              <a:buChar char="•"/>
            </a:pPr>
            <a:r>
              <a:rPr lang="en-US" sz="2400"/>
              <a:t>After a few weeks, just teams due to file sharing and simplicity</a:t>
            </a:r>
          </a:p>
          <a:p>
            <a:pPr marL="285750" indent="-228600">
              <a:lnSpc>
                <a:spcPct val="90000"/>
              </a:lnSpc>
              <a:spcAft>
                <a:spcPts val="600"/>
              </a:spcAft>
              <a:buFont typeface="Arial" panose="020B0604020202020204" pitchFamily="34" charset="0"/>
              <a:buChar char="•"/>
            </a:pPr>
            <a:endParaRPr lang="en-US" sz="2400">
              <a:cs typeface="Calibri"/>
            </a:endParaRPr>
          </a:p>
          <a:p>
            <a:pPr marL="285750" indent="-228600">
              <a:lnSpc>
                <a:spcPct val="90000"/>
              </a:lnSpc>
              <a:spcAft>
                <a:spcPts val="600"/>
              </a:spcAft>
              <a:buFont typeface="Arial" panose="020B0604020202020204" pitchFamily="34" charset="0"/>
              <a:buChar char="•"/>
            </a:pPr>
            <a:r>
              <a:rPr lang="en-US" sz="2400">
                <a:cs typeface="Calibri"/>
              </a:rPr>
              <a:t>Used Github throughout to facilitate task assignment</a:t>
            </a:r>
          </a:p>
        </p:txBody>
      </p:sp>
    </p:spTree>
    <p:extLst>
      <p:ext uri="{BB962C8B-B14F-4D97-AF65-F5344CB8AC3E}">
        <p14:creationId xmlns:p14="http://schemas.microsoft.com/office/powerpoint/2010/main" val="42553753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33CD251C-A887-4D2F-925B-FC0971985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B19D093C-27FB-4032-B282-42C4563F2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9454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7" name="Group 36">
            <a:extLst>
              <a:ext uri="{FF2B5EF4-FFF2-40B4-BE49-F238E27FC236}">
                <a16:creationId xmlns:a16="http://schemas.microsoft.com/office/drawing/2014/main" id="{35EE815E-1BD3-4777-B652-6D98825BF66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67290" y="681628"/>
            <a:ext cx="1128382" cy="847206"/>
            <a:chOff x="668003" y="1684057"/>
            <a:chExt cx="1128382" cy="847206"/>
          </a:xfrm>
        </p:grpSpPr>
        <p:sp>
          <p:nvSpPr>
            <p:cNvPr id="38" name="Freeform 5">
              <a:extLst>
                <a:ext uri="{FF2B5EF4-FFF2-40B4-BE49-F238E27FC236}">
                  <a16:creationId xmlns:a16="http://schemas.microsoft.com/office/drawing/2014/main" id="{E6692982-4A7D-4392-87CD-F0CD4B027DD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68003" y="1935883"/>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39" name="Freeform 5">
              <a:extLst>
                <a:ext uri="{FF2B5EF4-FFF2-40B4-BE49-F238E27FC236}">
                  <a16:creationId xmlns:a16="http://schemas.microsoft.com/office/drawing/2014/main" id="{196485F7-F277-4123-AC53-98EA4C85877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245893" y="1684057"/>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sp>
        <p:nvSpPr>
          <p:cNvPr id="5" name="Title 1">
            <a:extLst>
              <a:ext uri="{FF2B5EF4-FFF2-40B4-BE49-F238E27FC236}">
                <a16:creationId xmlns:a16="http://schemas.microsoft.com/office/drawing/2014/main" id="{4F02EA47-8473-4E6C-A01A-7DA90AFB254E}"/>
              </a:ext>
            </a:extLst>
          </p:cNvPr>
          <p:cNvSpPr>
            <a:spLocks noGrp="1"/>
          </p:cNvSpPr>
          <p:nvPr>
            <p:ph type="title"/>
          </p:nvPr>
        </p:nvSpPr>
        <p:spPr>
          <a:xfrm>
            <a:off x="767290" y="1166932"/>
            <a:ext cx="3582073" cy="4279709"/>
          </a:xfrm>
        </p:spPr>
        <p:txBody>
          <a:bodyPr vert="horz" lIns="91440" tIns="45720" rIns="91440" bIns="45720" rtlCol="0" anchor="ctr">
            <a:normAutofit/>
          </a:bodyPr>
          <a:lstStyle/>
          <a:p>
            <a:r>
              <a:rPr lang="en-US" sz="4100">
                <a:solidFill>
                  <a:schemeClr val="bg1"/>
                </a:solidFill>
                <a:cs typeface="Calibri Light"/>
              </a:rPr>
              <a:t>Success of Communication</a:t>
            </a:r>
            <a:endParaRPr lang="en-US" sz="4100" kern="1200">
              <a:solidFill>
                <a:schemeClr val="bg1"/>
              </a:solidFill>
              <a:latin typeface="+mj-lt"/>
              <a:cs typeface="Calibri Light"/>
            </a:endParaRPr>
          </a:p>
        </p:txBody>
      </p:sp>
      <p:sp>
        <p:nvSpPr>
          <p:cNvPr id="17" name="TextBox 16">
            <a:extLst>
              <a:ext uri="{FF2B5EF4-FFF2-40B4-BE49-F238E27FC236}">
                <a16:creationId xmlns:a16="http://schemas.microsoft.com/office/drawing/2014/main" id="{BC482BA6-B7AF-49CA-AD18-2724EF97C0B9}"/>
              </a:ext>
            </a:extLst>
          </p:cNvPr>
          <p:cNvSpPr txBox="1"/>
          <p:nvPr/>
        </p:nvSpPr>
        <p:spPr>
          <a:xfrm>
            <a:off x="5573864" y="1166933"/>
            <a:ext cx="5716988" cy="5516162"/>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marL="285750" indent="-228600">
              <a:lnSpc>
                <a:spcPct val="90000"/>
              </a:lnSpc>
              <a:spcAft>
                <a:spcPts val="600"/>
              </a:spcAft>
              <a:buFont typeface="Arial" panose="020B0604020202020204" pitchFamily="34" charset="0"/>
              <a:buChar char="•"/>
            </a:pPr>
            <a:r>
              <a:rPr lang="en-US" sz="2400"/>
              <a:t>Enabled us to divide tasks equally</a:t>
            </a:r>
          </a:p>
          <a:p>
            <a:pPr marL="285750" indent="-228600">
              <a:lnSpc>
                <a:spcPct val="90000"/>
              </a:lnSpc>
              <a:spcAft>
                <a:spcPts val="600"/>
              </a:spcAft>
              <a:buFont typeface="Arial" panose="020B0604020202020204" pitchFamily="34" charset="0"/>
              <a:buChar char="•"/>
            </a:pPr>
            <a:endParaRPr lang="en-US" sz="2400">
              <a:cs typeface="Calibri"/>
            </a:endParaRPr>
          </a:p>
          <a:p>
            <a:pPr marL="285750" indent="-228600">
              <a:lnSpc>
                <a:spcPct val="90000"/>
              </a:lnSpc>
              <a:spcAft>
                <a:spcPts val="600"/>
              </a:spcAft>
              <a:buFont typeface="Arial" panose="020B0604020202020204" pitchFamily="34" charset="0"/>
              <a:buChar char="•"/>
            </a:pPr>
            <a:r>
              <a:rPr lang="en-US" sz="2400">
                <a:cs typeface="Calibri"/>
              </a:rPr>
              <a:t>Also allowed us to help one another</a:t>
            </a:r>
          </a:p>
          <a:p>
            <a:pPr marL="285750" indent="-228600">
              <a:lnSpc>
                <a:spcPct val="90000"/>
              </a:lnSpc>
              <a:spcAft>
                <a:spcPts val="600"/>
              </a:spcAft>
              <a:buFont typeface="Arial" panose="020B0604020202020204" pitchFamily="34" charset="0"/>
              <a:buChar char="•"/>
            </a:pPr>
            <a:endParaRPr lang="en-US" sz="2400">
              <a:cs typeface="Calibri"/>
            </a:endParaRPr>
          </a:p>
          <a:p>
            <a:pPr marL="285750" indent="-228600">
              <a:lnSpc>
                <a:spcPct val="90000"/>
              </a:lnSpc>
              <a:spcAft>
                <a:spcPts val="600"/>
              </a:spcAft>
              <a:buFont typeface="Arial" panose="020B0604020202020204" pitchFamily="34" charset="0"/>
              <a:buChar char="•"/>
            </a:pPr>
            <a:r>
              <a:rPr lang="en-US" sz="2400">
                <a:cs typeface="Calibri"/>
              </a:rPr>
              <a:t>Lost contact with one member, we don't know why, but were able to re-allocate jobs</a:t>
            </a:r>
          </a:p>
          <a:p>
            <a:pPr marL="285750" indent="-228600">
              <a:lnSpc>
                <a:spcPct val="90000"/>
              </a:lnSpc>
              <a:spcAft>
                <a:spcPts val="600"/>
              </a:spcAft>
              <a:buFont typeface="Arial" panose="020B0604020202020204" pitchFamily="34" charset="0"/>
              <a:buChar char="•"/>
            </a:pPr>
            <a:endParaRPr lang="en-US" sz="2400">
              <a:cs typeface="Calibri"/>
            </a:endParaRPr>
          </a:p>
          <a:p>
            <a:pPr marL="285750" indent="-228600">
              <a:lnSpc>
                <a:spcPct val="90000"/>
              </a:lnSpc>
              <a:spcAft>
                <a:spcPts val="600"/>
              </a:spcAft>
              <a:buFont typeface="Arial" panose="020B0604020202020204" pitchFamily="34" charset="0"/>
              <a:buChar char="•"/>
            </a:pPr>
            <a:r>
              <a:rPr lang="en-US" sz="2400">
                <a:cs typeface="Calibri"/>
              </a:rPr>
              <a:t>Met the deadlines for every sprint</a:t>
            </a:r>
          </a:p>
          <a:p>
            <a:pPr marL="285750" indent="-228600">
              <a:lnSpc>
                <a:spcPct val="90000"/>
              </a:lnSpc>
              <a:spcAft>
                <a:spcPts val="600"/>
              </a:spcAft>
              <a:buFont typeface="Arial" panose="020B0604020202020204" pitchFamily="34" charset="0"/>
              <a:buChar char="•"/>
            </a:pPr>
            <a:endParaRPr lang="en-US" sz="2400">
              <a:cs typeface="Calibri"/>
            </a:endParaRPr>
          </a:p>
          <a:p>
            <a:pPr marL="285750" indent="-228600">
              <a:lnSpc>
                <a:spcPct val="90000"/>
              </a:lnSpc>
              <a:spcAft>
                <a:spcPts val="600"/>
              </a:spcAft>
              <a:buFont typeface="Arial" panose="020B0604020202020204" pitchFamily="34" charset="0"/>
              <a:buChar char="•"/>
            </a:pPr>
            <a:r>
              <a:rPr lang="en-US" sz="2400">
                <a:cs typeface="Calibri"/>
              </a:rPr>
              <a:t>Each member was confident to present their work in the client meetings</a:t>
            </a:r>
          </a:p>
          <a:p>
            <a:pPr marL="285750" indent="-228600">
              <a:lnSpc>
                <a:spcPct val="90000"/>
              </a:lnSpc>
              <a:spcAft>
                <a:spcPts val="600"/>
              </a:spcAft>
              <a:buFont typeface="Arial" panose="020B0604020202020204" pitchFamily="34" charset="0"/>
              <a:buChar char="•"/>
            </a:pPr>
            <a:endParaRPr lang="en-US" sz="2400">
              <a:cs typeface="Calibri"/>
            </a:endParaRPr>
          </a:p>
          <a:p>
            <a:pPr marL="285750" indent="-228600">
              <a:lnSpc>
                <a:spcPct val="90000"/>
              </a:lnSpc>
              <a:spcAft>
                <a:spcPts val="600"/>
              </a:spcAft>
              <a:buFont typeface="Arial" panose="020B0604020202020204" pitchFamily="34" charset="0"/>
              <a:buChar char="•"/>
            </a:pPr>
            <a:endParaRPr lang="en-US" sz="2400">
              <a:cs typeface="Calibri"/>
            </a:endParaRPr>
          </a:p>
        </p:txBody>
      </p:sp>
    </p:spTree>
    <p:extLst>
      <p:ext uri="{BB962C8B-B14F-4D97-AF65-F5344CB8AC3E}">
        <p14:creationId xmlns:p14="http://schemas.microsoft.com/office/powerpoint/2010/main" val="5518902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9" name="Rectangle 51">
            <a:extLst>
              <a:ext uri="{FF2B5EF4-FFF2-40B4-BE49-F238E27FC236}">
                <a16:creationId xmlns:a16="http://schemas.microsoft.com/office/drawing/2014/main" id="{A29398BB-6F62-472B-88B2-8D942FEBFB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Diagram, engineering drawing&#10;&#10;Description automatically generated">
            <a:extLst>
              <a:ext uri="{FF2B5EF4-FFF2-40B4-BE49-F238E27FC236}">
                <a16:creationId xmlns:a16="http://schemas.microsoft.com/office/drawing/2014/main" id="{46528556-5B3C-4453-8676-D48C3E436916}"/>
              </a:ext>
            </a:extLst>
          </p:cNvPr>
          <p:cNvPicPr>
            <a:picLocks noChangeAspect="1"/>
          </p:cNvPicPr>
          <p:nvPr/>
        </p:nvPicPr>
        <p:blipFill>
          <a:blip r:embed="rId2"/>
          <a:stretch>
            <a:fillRect/>
          </a:stretch>
        </p:blipFill>
        <p:spPr>
          <a:xfrm>
            <a:off x="-47833" y="-1601"/>
            <a:ext cx="12332162" cy="6916821"/>
          </a:xfrm>
          <a:prstGeom prst="rect">
            <a:avLst/>
          </a:prstGeom>
        </p:spPr>
      </p:pic>
      <p:sp>
        <p:nvSpPr>
          <p:cNvPr id="54" name="Freeform: Shape 53">
            <a:extLst>
              <a:ext uri="{FF2B5EF4-FFF2-40B4-BE49-F238E27FC236}">
                <a16:creationId xmlns:a16="http://schemas.microsoft.com/office/drawing/2014/main" id="{74F93062-C8C5-49C4-B90F-AA5653D572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3314" y="1073777"/>
            <a:ext cx="5952404" cy="4961263"/>
          </a:xfrm>
          <a:custGeom>
            <a:avLst/>
            <a:gdLst>
              <a:gd name="connsiteX0" fmla="*/ 2768595 w 4574113"/>
              <a:gd name="connsiteY0" fmla="*/ 2476119 h 3812472"/>
              <a:gd name="connsiteX1" fmla="*/ 3374676 w 4574113"/>
              <a:gd name="connsiteY1" fmla="*/ 2476119 h 3812472"/>
              <a:gd name="connsiteX2" fmla="*/ 3403209 w 4574113"/>
              <a:gd name="connsiteY2" fmla="*/ 2479909 h 3812472"/>
              <a:gd name="connsiteX3" fmla="*/ 3422833 w 4574113"/>
              <a:gd name="connsiteY3" fmla="*/ 2488137 h 3812472"/>
              <a:gd name="connsiteX4" fmla="*/ 3410840 w 4574113"/>
              <a:gd name="connsiteY4" fmla="*/ 2508879 h 3812472"/>
              <a:gd name="connsiteX5" fmla="*/ 2985934 w 4574113"/>
              <a:gd name="connsiteY5" fmla="*/ 3243764 h 3812472"/>
              <a:gd name="connsiteX6" fmla="*/ 2732784 w 4574113"/>
              <a:gd name="connsiteY6" fmla="*/ 3390890 h 3812472"/>
              <a:gd name="connsiteX7" fmla="*/ 2529297 w 4574113"/>
              <a:gd name="connsiteY7" fmla="*/ 3390890 h 3812472"/>
              <a:gd name="connsiteX8" fmla="*/ 2505559 w 4574113"/>
              <a:gd name="connsiteY8" fmla="*/ 3390890 h 3812472"/>
              <a:gd name="connsiteX9" fmla="*/ 2482907 w 4574113"/>
              <a:gd name="connsiteY9" fmla="*/ 3351884 h 3812472"/>
              <a:gd name="connsiteX10" fmla="*/ 2371959 w 4574113"/>
              <a:gd name="connsiteY10" fmla="*/ 3160822 h 3812472"/>
              <a:gd name="connsiteX11" fmla="*/ 2371959 w 4574113"/>
              <a:gd name="connsiteY11" fmla="*/ 3053878 h 3812472"/>
              <a:gd name="connsiteX12" fmla="*/ 2675654 w 4574113"/>
              <a:gd name="connsiteY12" fmla="*/ 2530895 h 3812472"/>
              <a:gd name="connsiteX13" fmla="*/ 2768595 w 4574113"/>
              <a:gd name="connsiteY13" fmla="*/ 2476119 h 3812472"/>
              <a:gd name="connsiteX14" fmla="*/ 3909778 w 4574113"/>
              <a:gd name="connsiteY14" fmla="*/ 676847 h 3812472"/>
              <a:gd name="connsiteX15" fmla="*/ 4305516 w 4574113"/>
              <a:gd name="connsiteY15" fmla="*/ 676847 h 3812472"/>
              <a:gd name="connsiteX16" fmla="*/ 4367056 w 4574113"/>
              <a:gd name="connsiteY16" fmla="*/ 712612 h 3812472"/>
              <a:gd name="connsiteX17" fmla="*/ 4564498 w 4574113"/>
              <a:gd name="connsiteY17" fmla="*/ 1054092 h 3812472"/>
              <a:gd name="connsiteX18" fmla="*/ 4564498 w 4574113"/>
              <a:gd name="connsiteY18" fmla="*/ 1123921 h 3812472"/>
              <a:gd name="connsiteX19" fmla="*/ 4367056 w 4574113"/>
              <a:gd name="connsiteY19" fmla="*/ 1465401 h 3812472"/>
              <a:gd name="connsiteX20" fmla="*/ 4305516 w 4574113"/>
              <a:gd name="connsiteY20" fmla="*/ 1501167 h 3812472"/>
              <a:gd name="connsiteX21" fmla="*/ 3909778 w 4574113"/>
              <a:gd name="connsiteY21" fmla="*/ 1501167 h 3812472"/>
              <a:gd name="connsiteX22" fmla="*/ 3849091 w 4574113"/>
              <a:gd name="connsiteY22" fmla="*/ 1465401 h 3812472"/>
              <a:gd name="connsiteX23" fmla="*/ 3650795 w 4574113"/>
              <a:gd name="connsiteY23" fmla="*/ 1123921 h 3812472"/>
              <a:gd name="connsiteX24" fmla="*/ 3650795 w 4574113"/>
              <a:gd name="connsiteY24" fmla="*/ 1054092 h 3812472"/>
              <a:gd name="connsiteX25" fmla="*/ 3849091 w 4574113"/>
              <a:gd name="connsiteY25" fmla="*/ 712612 h 3812472"/>
              <a:gd name="connsiteX26" fmla="*/ 3909778 w 4574113"/>
              <a:gd name="connsiteY26" fmla="*/ 676847 h 3812472"/>
              <a:gd name="connsiteX27" fmla="*/ 1104892 w 4574113"/>
              <a:gd name="connsiteY27" fmla="*/ 0 h 3812472"/>
              <a:gd name="connsiteX28" fmla="*/ 2732784 w 4574113"/>
              <a:gd name="connsiteY28" fmla="*/ 0 h 3812472"/>
              <a:gd name="connsiteX29" fmla="*/ 2985934 w 4574113"/>
              <a:gd name="connsiteY29" fmla="*/ 147125 h 3812472"/>
              <a:gd name="connsiteX30" fmla="*/ 3798122 w 4574113"/>
              <a:gd name="connsiteY30" fmla="*/ 1551823 h 3812472"/>
              <a:gd name="connsiteX31" fmla="*/ 3798122 w 4574113"/>
              <a:gd name="connsiteY31" fmla="*/ 1839068 h 3812472"/>
              <a:gd name="connsiteX32" fmla="*/ 3496551 w 4574113"/>
              <a:gd name="connsiteY32" fmla="*/ 2360642 h 3812472"/>
              <a:gd name="connsiteX33" fmla="*/ 3471135 w 4574113"/>
              <a:gd name="connsiteY33" fmla="*/ 2404597 h 3812472"/>
              <a:gd name="connsiteX34" fmla="*/ 3472029 w 4574113"/>
              <a:gd name="connsiteY34" fmla="*/ 2404972 h 3812472"/>
              <a:gd name="connsiteX35" fmla="*/ 3516881 w 4574113"/>
              <a:gd name="connsiteY35" fmla="*/ 2450209 h 3812472"/>
              <a:gd name="connsiteX36" fmla="*/ 3857970 w 4574113"/>
              <a:gd name="connsiteY36" fmla="*/ 3040131 h 3812472"/>
              <a:gd name="connsiteX37" fmla="*/ 3857970 w 4574113"/>
              <a:gd name="connsiteY37" fmla="*/ 3160764 h 3812472"/>
              <a:gd name="connsiteX38" fmla="*/ 3516881 w 4574113"/>
              <a:gd name="connsiteY38" fmla="*/ 3750684 h 3812472"/>
              <a:gd name="connsiteX39" fmla="*/ 3410567 w 4574113"/>
              <a:gd name="connsiteY39" fmla="*/ 3812472 h 3812472"/>
              <a:gd name="connsiteX40" fmla="*/ 2726911 w 4574113"/>
              <a:gd name="connsiteY40" fmla="*/ 3812472 h 3812472"/>
              <a:gd name="connsiteX41" fmla="*/ 2622074 w 4574113"/>
              <a:gd name="connsiteY41" fmla="*/ 3750684 h 3812472"/>
              <a:gd name="connsiteX42" fmla="*/ 2438330 w 4574113"/>
              <a:gd name="connsiteY42" fmla="*/ 3434265 h 3812472"/>
              <a:gd name="connsiteX43" fmla="*/ 2417573 w 4574113"/>
              <a:gd name="connsiteY43" fmla="*/ 3398519 h 3812472"/>
              <a:gd name="connsiteX44" fmla="*/ 2433905 w 4574113"/>
              <a:gd name="connsiteY44" fmla="*/ 3398519 h 3812472"/>
              <a:gd name="connsiteX45" fmla="*/ 2511101 w 4574113"/>
              <a:gd name="connsiteY45" fmla="*/ 3398519 h 3812472"/>
              <a:gd name="connsiteX46" fmla="*/ 2544636 w 4574113"/>
              <a:gd name="connsiteY46" fmla="*/ 3456269 h 3812472"/>
              <a:gd name="connsiteX47" fmla="*/ 2672757 w 4574113"/>
              <a:gd name="connsiteY47" fmla="*/ 3676902 h 3812472"/>
              <a:gd name="connsiteX48" fmla="*/ 2765699 w 4574113"/>
              <a:gd name="connsiteY48" fmla="*/ 3731679 h 3812472"/>
              <a:gd name="connsiteX49" fmla="*/ 3371780 w 4574113"/>
              <a:gd name="connsiteY49" fmla="*/ 3731679 h 3812472"/>
              <a:gd name="connsiteX50" fmla="*/ 3466029 w 4574113"/>
              <a:gd name="connsiteY50" fmla="*/ 3676902 h 3812472"/>
              <a:gd name="connsiteX51" fmla="*/ 3768415 w 4574113"/>
              <a:gd name="connsiteY51" fmla="*/ 3153920 h 3812472"/>
              <a:gd name="connsiteX52" fmla="*/ 3768415 w 4574113"/>
              <a:gd name="connsiteY52" fmla="*/ 3046975 h 3812472"/>
              <a:gd name="connsiteX53" fmla="*/ 3466029 w 4574113"/>
              <a:gd name="connsiteY53" fmla="*/ 2523992 h 3812472"/>
              <a:gd name="connsiteX54" fmla="*/ 3426268 w 4574113"/>
              <a:gd name="connsiteY54" fmla="*/ 2483888 h 3812472"/>
              <a:gd name="connsiteX55" fmla="*/ 3421667 w 4574113"/>
              <a:gd name="connsiteY55" fmla="*/ 2481960 h 3812472"/>
              <a:gd name="connsiteX56" fmla="*/ 3446331 w 4574113"/>
              <a:gd name="connsiteY56" fmla="*/ 2439303 h 3812472"/>
              <a:gd name="connsiteX57" fmla="*/ 3464674 w 4574113"/>
              <a:gd name="connsiteY57" fmla="*/ 2407578 h 3812472"/>
              <a:gd name="connsiteX58" fmla="*/ 3445649 w 4574113"/>
              <a:gd name="connsiteY58" fmla="*/ 2399601 h 3812472"/>
              <a:gd name="connsiteX59" fmla="*/ 3413464 w 4574113"/>
              <a:gd name="connsiteY59" fmla="*/ 2395325 h 3812472"/>
              <a:gd name="connsiteX60" fmla="*/ 2729808 w 4574113"/>
              <a:gd name="connsiteY60" fmla="*/ 2395325 h 3812472"/>
              <a:gd name="connsiteX61" fmla="*/ 2624971 w 4574113"/>
              <a:gd name="connsiteY61" fmla="*/ 2457112 h 3812472"/>
              <a:gd name="connsiteX62" fmla="*/ 2282405 w 4574113"/>
              <a:gd name="connsiteY62" fmla="*/ 3047034 h 3812472"/>
              <a:gd name="connsiteX63" fmla="*/ 2282405 w 4574113"/>
              <a:gd name="connsiteY63" fmla="*/ 3167666 h 3812472"/>
              <a:gd name="connsiteX64" fmla="*/ 2395478 w 4574113"/>
              <a:gd name="connsiteY64" fmla="*/ 3362386 h 3812472"/>
              <a:gd name="connsiteX65" fmla="*/ 2412031 w 4574113"/>
              <a:gd name="connsiteY65" fmla="*/ 3390890 h 3812472"/>
              <a:gd name="connsiteX66" fmla="*/ 2335350 w 4574113"/>
              <a:gd name="connsiteY66" fmla="*/ 3390890 h 3812472"/>
              <a:gd name="connsiteX67" fmla="*/ 1104892 w 4574113"/>
              <a:gd name="connsiteY67" fmla="*/ 3390890 h 3812472"/>
              <a:gd name="connsiteX68" fmla="*/ 855258 w 4574113"/>
              <a:gd name="connsiteY68" fmla="*/ 3243764 h 3812472"/>
              <a:gd name="connsiteX69" fmla="*/ 39555 w 4574113"/>
              <a:gd name="connsiteY69" fmla="*/ 1839068 h 3812472"/>
              <a:gd name="connsiteX70" fmla="*/ 39555 w 4574113"/>
              <a:gd name="connsiteY70" fmla="*/ 1551823 h 3812472"/>
              <a:gd name="connsiteX71" fmla="*/ 855258 w 4574113"/>
              <a:gd name="connsiteY71" fmla="*/ 147125 h 3812472"/>
              <a:gd name="connsiteX72" fmla="*/ 1104892 w 4574113"/>
              <a:gd name="connsiteY72" fmla="*/ 0 h 3812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4574113" h="3812472">
                <a:moveTo>
                  <a:pt x="2768595" y="2476119"/>
                </a:moveTo>
                <a:cubicBezTo>
                  <a:pt x="2768595" y="2476119"/>
                  <a:pt x="2768595" y="2476119"/>
                  <a:pt x="3374676" y="2476119"/>
                </a:cubicBezTo>
                <a:cubicBezTo>
                  <a:pt x="3384493" y="2476119"/>
                  <a:pt x="3394066" y="2477423"/>
                  <a:pt x="3403209" y="2479909"/>
                </a:cubicBezTo>
                <a:lnTo>
                  <a:pt x="3422833" y="2488137"/>
                </a:lnTo>
                <a:lnTo>
                  <a:pt x="3410840" y="2508879"/>
                </a:lnTo>
                <a:cubicBezTo>
                  <a:pt x="3302401" y="2696426"/>
                  <a:pt x="3163600" y="2936487"/>
                  <a:pt x="2985934" y="3243764"/>
                </a:cubicBezTo>
                <a:cubicBezTo>
                  <a:pt x="2933195" y="3334842"/>
                  <a:pt x="2838263" y="3390890"/>
                  <a:pt x="2732784" y="3390890"/>
                </a:cubicBezTo>
                <a:cubicBezTo>
                  <a:pt x="2732784" y="3390890"/>
                  <a:pt x="2732784" y="3390890"/>
                  <a:pt x="2529297" y="3390890"/>
                </a:cubicBezTo>
                <a:lnTo>
                  <a:pt x="2505559" y="3390890"/>
                </a:lnTo>
                <a:lnTo>
                  <a:pt x="2482907" y="3351884"/>
                </a:lnTo>
                <a:cubicBezTo>
                  <a:pt x="2451367" y="3297569"/>
                  <a:pt x="2414666" y="3234367"/>
                  <a:pt x="2371959" y="3160822"/>
                </a:cubicBezTo>
                <a:cubicBezTo>
                  <a:pt x="2352324" y="3128217"/>
                  <a:pt x="2352324" y="3086483"/>
                  <a:pt x="2371959" y="3053878"/>
                </a:cubicBezTo>
                <a:cubicBezTo>
                  <a:pt x="2371959" y="3053878"/>
                  <a:pt x="2371959" y="3053878"/>
                  <a:pt x="2675654" y="2530895"/>
                </a:cubicBezTo>
                <a:cubicBezTo>
                  <a:pt x="2693981" y="2496986"/>
                  <a:pt x="2730633" y="2476119"/>
                  <a:pt x="2768595" y="2476119"/>
                </a:cubicBezTo>
                <a:close/>
                <a:moveTo>
                  <a:pt x="3909778" y="676847"/>
                </a:moveTo>
                <a:cubicBezTo>
                  <a:pt x="3909778" y="676847"/>
                  <a:pt x="3909778" y="676847"/>
                  <a:pt x="4305516" y="676847"/>
                </a:cubicBezTo>
                <a:cubicBezTo>
                  <a:pt x="4331158" y="676847"/>
                  <a:pt x="4354235" y="690472"/>
                  <a:pt x="4367056" y="712612"/>
                </a:cubicBezTo>
                <a:cubicBezTo>
                  <a:pt x="4367056" y="712612"/>
                  <a:pt x="4367056" y="712612"/>
                  <a:pt x="4564498" y="1054092"/>
                </a:cubicBezTo>
                <a:cubicBezTo>
                  <a:pt x="4577319" y="1075382"/>
                  <a:pt x="4577319" y="1102632"/>
                  <a:pt x="4564498" y="1123921"/>
                </a:cubicBezTo>
                <a:cubicBezTo>
                  <a:pt x="4564498" y="1123921"/>
                  <a:pt x="4564498" y="1123921"/>
                  <a:pt x="4367056" y="1465401"/>
                </a:cubicBezTo>
                <a:cubicBezTo>
                  <a:pt x="4354235" y="1487542"/>
                  <a:pt x="4331158" y="1501167"/>
                  <a:pt x="4305516" y="1501167"/>
                </a:cubicBezTo>
                <a:cubicBezTo>
                  <a:pt x="4305516" y="1501167"/>
                  <a:pt x="4305516" y="1501167"/>
                  <a:pt x="3909778" y="1501167"/>
                </a:cubicBezTo>
                <a:cubicBezTo>
                  <a:pt x="3884990" y="1501167"/>
                  <a:pt x="3861058" y="1487542"/>
                  <a:pt x="3849091" y="1465401"/>
                </a:cubicBezTo>
                <a:cubicBezTo>
                  <a:pt x="3849091" y="1465401"/>
                  <a:pt x="3849091" y="1465401"/>
                  <a:pt x="3650795" y="1123921"/>
                </a:cubicBezTo>
                <a:cubicBezTo>
                  <a:pt x="3637974" y="1102632"/>
                  <a:pt x="3637974" y="1075382"/>
                  <a:pt x="3650795" y="1054092"/>
                </a:cubicBezTo>
                <a:cubicBezTo>
                  <a:pt x="3650795" y="1054092"/>
                  <a:pt x="3650795" y="1054092"/>
                  <a:pt x="3849091" y="712612"/>
                </a:cubicBezTo>
                <a:cubicBezTo>
                  <a:pt x="3861058" y="690472"/>
                  <a:pt x="3884990" y="676847"/>
                  <a:pt x="3909778" y="676847"/>
                </a:cubicBezTo>
                <a:close/>
                <a:moveTo>
                  <a:pt x="1104892" y="0"/>
                </a:moveTo>
                <a:cubicBezTo>
                  <a:pt x="1104892" y="0"/>
                  <a:pt x="1104892" y="0"/>
                  <a:pt x="2732784" y="0"/>
                </a:cubicBezTo>
                <a:cubicBezTo>
                  <a:pt x="2838263" y="0"/>
                  <a:pt x="2933195" y="56047"/>
                  <a:pt x="2985934" y="147125"/>
                </a:cubicBezTo>
                <a:cubicBezTo>
                  <a:pt x="2985934" y="147125"/>
                  <a:pt x="2985934" y="147125"/>
                  <a:pt x="3798122" y="1551823"/>
                </a:cubicBezTo>
                <a:cubicBezTo>
                  <a:pt x="3850862" y="1639397"/>
                  <a:pt x="3850862" y="1751493"/>
                  <a:pt x="3798122" y="1839068"/>
                </a:cubicBezTo>
                <a:cubicBezTo>
                  <a:pt x="3798122" y="1839068"/>
                  <a:pt x="3798122" y="1839068"/>
                  <a:pt x="3496551" y="2360642"/>
                </a:cubicBezTo>
                <a:lnTo>
                  <a:pt x="3471135" y="2404597"/>
                </a:lnTo>
                <a:lnTo>
                  <a:pt x="3472029" y="2404972"/>
                </a:lnTo>
                <a:cubicBezTo>
                  <a:pt x="3490302" y="2415638"/>
                  <a:pt x="3505806" y="2431084"/>
                  <a:pt x="3516881" y="2450209"/>
                </a:cubicBezTo>
                <a:cubicBezTo>
                  <a:pt x="3516881" y="2450209"/>
                  <a:pt x="3516881" y="2450209"/>
                  <a:pt x="3857970" y="3040131"/>
                </a:cubicBezTo>
                <a:cubicBezTo>
                  <a:pt x="3880120" y="3076909"/>
                  <a:pt x="3880120" y="3123985"/>
                  <a:pt x="3857970" y="3160764"/>
                </a:cubicBezTo>
                <a:cubicBezTo>
                  <a:pt x="3857970" y="3160764"/>
                  <a:pt x="3857970" y="3160764"/>
                  <a:pt x="3516881" y="3750684"/>
                </a:cubicBezTo>
                <a:cubicBezTo>
                  <a:pt x="3494732" y="3788933"/>
                  <a:pt x="3454864" y="3812472"/>
                  <a:pt x="3410567" y="3812472"/>
                </a:cubicBezTo>
                <a:cubicBezTo>
                  <a:pt x="3410567" y="3812472"/>
                  <a:pt x="3410567" y="3812472"/>
                  <a:pt x="2726911" y="3812472"/>
                </a:cubicBezTo>
                <a:cubicBezTo>
                  <a:pt x="2684090" y="3812472"/>
                  <a:pt x="2642747" y="3788933"/>
                  <a:pt x="2622074" y="3750684"/>
                </a:cubicBezTo>
                <a:cubicBezTo>
                  <a:pt x="2622074" y="3750684"/>
                  <a:pt x="2622074" y="3750684"/>
                  <a:pt x="2438330" y="3434265"/>
                </a:cubicBezTo>
                <a:lnTo>
                  <a:pt x="2417573" y="3398519"/>
                </a:lnTo>
                <a:lnTo>
                  <a:pt x="2433905" y="3398519"/>
                </a:lnTo>
                <a:lnTo>
                  <a:pt x="2511101" y="3398519"/>
                </a:lnTo>
                <a:lnTo>
                  <a:pt x="2544636" y="3456269"/>
                </a:lnTo>
                <a:cubicBezTo>
                  <a:pt x="2672757" y="3676902"/>
                  <a:pt x="2672757" y="3676902"/>
                  <a:pt x="2672757" y="3676902"/>
                </a:cubicBezTo>
                <a:cubicBezTo>
                  <a:pt x="2691084" y="3710811"/>
                  <a:pt x="2727737" y="3731679"/>
                  <a:pt x="2765699" y="3731679"/>
                </a:cubicBezTo>
                <a:cubicBezTo>
                  <a:pt x="3371780" y="3731679"/>
                  <a:pt x="3371780" y="3731679"/>
                  <a:pt x="3371780" y="3731679"/>
                </a:cubicBezTo>
                <a:cubicBezTo>
                  <a:pt x="3411050" y="3731679"/>
                  <a:pt x="3446394" y="3710811"/>
                  <a:pt x="3466029" y="3676902"/>
                </a:cubicBezTo>
                <a:cubicBezTo>
                  <a:pt x="3768415" y="3153920"/>
                  <a:pt x="3768415" y="3153920"/>
                  <a:pt x="3768415" y="3153920"/>
                </a:cubicBezTo>
                <a:cubicBezTo>
                  <a:pt x="3788051" y="3121314"/>
                  <a:pt x="3788051" y="3079580"/>
                  <a:pt x="3768415" y="3046975"/>
                </a:cubicBezTo>
                <a:cubicBezTo>
                  <a:pt x="3466029" y="2523992"/>
                  <a:pt x="3466029" y="2523992"/>
                  <a:pt x="3466029" y="2523992"/>
                </a:cubicBezTo>
                <a:cubicBezTo>
                  <a:pt x="3456211" y="2507037"/>
                  <a:pt x="3442467" y="2493343"/>
                  <a:pt x="3426268" y="2483888"/>
                </a:cubicBezTo>
                <a:lnTo>
                  <a:pt x="3421667" y="2481960"/>
                </a:lnTo>
                <a:lnTo>
                  <a:pt x="3446331" y="2439303"/>
                </a:lnTo>
                <a:lnTo>
                  <a:pt x="3464674" y="2407578"/>
                </a:lnTo>
                <a:lnTo>
                  <a:pt x="3445649" y="2399601"/>
                </a:lnTo>
                <a:cubicBezTo>
                  <a:pt x="3435335" y="2396796"/>
                  <a:pt x="3424538" y="2395325"/>
                  <a:pt x="3413464" y="2395325"/>
                </a:cubicBezTo>
                <a:cubicBezTo>
                  <a:pt x="2729808" y="2395325"/>
                  <a:pt x="2729808" y="2395325"/>
                  <a:pt x="2729808" y="2395325"/>
                </a:cubicBezTo>
                <a:cubicBezTo>
                  <a:pt x="2686987" y="2395325"/>
                  <a:pt x="2645644" y="2418863"/>
                  <a:pt x="2624971" y="2457112"/>
                </a:cubicBezTo>
                <a:cubicBezTo>
                  <a:pt x="2282405" y="3047034"/>
                  <a:pt x="2282405" y="3047034"/>
                  <a:pt x="2282405" y="3047034"/>
                </a:cubicBezTo>
                <a:cubicBezTo>
                  <a:pt x="2260256" y="3083811"/>
                  <a:pt x="2260256" y="3130887"/>
                  <a:pt x="2282405" y="3167666"/>
                </a:cubicBezTo>
                <a:cubicBezTo>
                  <a:pt x="2325225" y="3241406"/>
                  <a:pt x="2362693" y="3305929"/>
                  <a:pt x="2395478" y="3362386"/>
                </a:cubicBezTo>
                <a:lnTo>
                  <a:pt x="2412031" y="3390890"/>
                </a:lnTo>
                <a:lnTo>
                  <a:pt x="2335350" y="3390890"/>
                </a:lnTo>
                <a:cubicBezTo>
                  <a:pt x="2096889" y="3390890"/>
                  <a:pt x="1715352" y="3390890"/>
                  <a:pt x="1104892" y="3390890"/>
                </a:cubicBezTo>
                <a:cubicBezTo>
                  <a:pt x="1002929" y="3390890"/>
                  <a:pt x="904482" y="3334842"/>
                  <a:pt x="855258" y="3243764"/>
                </a:cubicBezTo>
                <a:cubicBezTo>
                  <a:pt x="855258" y="3243764"/>
                  <a:pt x="855258" y="3243764"/>
                  <a:pt x="39555" y="1839068"/>
                </a:cubicBezTo>
                <a:cubicBezTo>
                  <a:pt x="-13185" y="1751493"/>
                  <a:pt x="-13185" y="1639397"/>
                  <a:pt x="39555" y="1551823"/>
                </a:cubicBezTo>
                <a:cubicBezTo>
                  <a:pt x="39555" y="1551823"/>
                  <a:pt x="39555" y="1551823"/>
                  <a:pt x="855258" y="147125"/>
                </a:cubicBezTo>
                <a:cubicBezTo>
                  <a:pt x="904482" y="56047"/>
                  <a:pt x="1002929" y="0"/>
                  <a:pt x="1104892"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11" name="Title 1">
            <a:extLst>
              <a:ext uri="{FF2B5EF4-FFF2-40B4-BE49-F238E27FC236}">
                <a16:creationId xmlns:a16="http://schemas.microsoft.com/office/drawing/2014/main" id="{4D438210-7127-4A2F-B83E-E332F49C3337}"/>
              </a:ext>
            </a:extLst>
          </p:cNvPr>
          <p:cNvSpPr>
            <a:spLocks noGrp="1"/>
          </p:cNvSpPr>
          <p:nvPr>
            <p:ph type="title"/>
          </p:nvPr>
        </p:nvSpPr>
        <p:spPr>
          <a:xfrm>
            <a:off x="1581912" y="1874520"/>
            <a:ext cx="3447288" cy="1792224"/>
          </a:xfrm>
        </p:spPr>
        <p:txBody>
          <a:bodyPr vert="horz" lIns="91440" tIns="45720" rIns="91440" bIns="45720" rtlCol="0" anchor="b">
            <a:normAutofit/>
          </a:bodyPr>
          <a:lstStyle/>
          <a:p>
            <a:r>
              <a:rPr lang="en-US" sz="4100" b="1">
                <a:solidFill>
                  <a:schemeClr val="bg1"/>
                </a:solidFill>
                <a:cs typeface="Calibri Light"/>
              </a:rPr>
              <a:t>The Software Architecture of the Project</a:t>
            </a:r>
          </a:p>
        </p:txBody>
      </p:sp>
    </p:spTree>
    <p:extLst>
      <p:ext uri="{BB962C8B-B14F-4D97-AF65-F5344CB8AC3E}">
        <p14:creationId xmlns:p14="http://schemas.microsoft.com/office/powerpoint/2010/main" val="1893702551"/>
      </p:ext>
    </p:extLst>
  </p:cSld>
  <p:clrMapOvr>
    <a:masterClrMapping/>
  </p:clrMapOvr>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33CD251C-A887-4D2F-925B-FC0971985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B19D093C-27FB-4032-B282-42C4563F2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9454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7" name="Group 36">
            <a:extLst>
              <a:ext uri="{FF2B5EF4-FFF2-40B4-BE49-F238E27FC236}">
                <a16:creationId xmlns:a16="http://schemas.microsoft.com/office/drawing/2014/main" id="{35EE815E-1BD3-4777-B652-6D98825BF66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67290" y="681628"/>
            <a:ext cx="1128382" cy="847206"/>
            <a:chOff x="668003" y="1684057"/>
            <a:chExt cx="1128382" cy="847206"/>
          </a:xfrm>
        </p:grpSpPr>
        <p:sp>
          <p:nvSpPr>
            <p:cNvPr id="38" name="Freeform 5">
              <a:extLst>
                <a:ext uri="{FF2B5EF4-FFF2-40B4-BE49-F238E27FC236}">
                  <a16:creationId xmlns:a16="http://schemas.microsoft.com/office/drawing/2014/main" id="{E6692982-4A7D-4392-87CD-F0CD4B027DD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68003" y="1935883"/>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39" name="Freeform 5">
              <a:extLst>
                <a:ext uri="{FF2B5EF4-FFF2-40B4-BE49-F238E27FC236}">
                  <a16:creationId xmlns:a16="http://schemas.microsoft.com/office/drawing/2014/main" id="{196485F7-F277-4123-AC53-98EA4C85877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245893" y="1684057"/>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sp>
        <p:nvSpPr>
          <p:cNvPr id="5" name="Title 1">
            <a:extLst>
              <a:ext uri="{FF2B5EF4-FFF2-40B4-BE49-F238E27FC236}">
                <a16:creationId xmlns:a16="http://schemas.microsoft.com/office/drawing/2014/main" id="{4F02EA47-8473-4E6C-A01A-7DA90AFB254E}"/>
              </a:ext>
            </a:extLst>
          </p:cNvPr>
          <p:cNvSpPr>
            <a:spLocks noGrp="1"/>
          </p:cNvSpPr>
          <p:nvPr>
            <p:ph type="title"/>
          </p:nvPr>
        </p:nvSpPr>
        <p:spPr>
          <a:xfrm>
            <a:off x="767290" y="1166932"/>
            <a:ext cx="3582073" cy="4279709"/>
          </a:xfrm>
        </p:spPr>
        <p:txBody>
          <a:bodyPr vert="horz" lIns="91440" tIns="45720" rIns="91440" bIns="45720" rtlCol="0" anchor="ctr">
            <a:normAutofit/>
          </a:bodyPr>
          <a:lstStyle/>
          <a:p>
            <a:r>
              <a:rPr lang="en-US" sz="4100">
                <a:solidFill>
                  <a:schemeClr val="bg1"/>
                </a:solidFill>
                <a:cs typeface="Calibri Light"/>
              </a:rPr>
              <a:t>Development View of the Software</a:t>
            </a:r>
            <a:endParaRPr lang="en-US" sz="4100" kern="1200">
              <a:solidFill>
                <a:schemeClr val="bg1"/>
              </a:solidFill>
              <a:latin typeface="+mj-lt"/>
              <a:cs typeface="Calibri Light"/>
            </a:endParaRPr>
          </a:p>
        </p:txBody>
      </p:sp>
      <p:sp>
        <p:nvSpPr>
          <p:cNvPr id="17" name="TextBox 16">
            <a:extLst>
              <a:ext uri="{FF2B5EF4-FFF2-40B4-BE49-F238E27FC236}">
                <a16:creationId xmlns:a16="http://schemas.microsoft.com/office/drawing/2014/main" id="{BC482BA6-B7AF-49CA-AD18-2724EF97C0B9}"/>
              </a:ext>
            </a:extLst>
          </p:cNvPr>
          <p:cNvSpPr txBox="1"/>
          <p:nvPr/>
        </p:nvSpPr>
        <p:spPr>
          <a:xfrm>
            <a:off x="5573864" y="1166933"/>
            <a:ext cx="5716988" cy="4279709"/>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fontScale="77500" lnSpcReduction="20000"/>
          </a:bodyPr>
          <a:lstStyle/>
          <a:p>
            <a:pPr marL="285750" indent="-228600">
              <a:lnSpc>
                <a:spcPct val="90000"/>
              </a:lnSpc>
              <a:spcAft>
                <a:spcPts val="600"/>
              </a:spcAft>
              <a:buFont typeface="Arial" panose="020B0604020202020204" pitchFamily="34" charset="0"/>
              <a:buChar char="•"/>
            </a:pPr>
            <a:r>
              <a:rPr lang="en-US" sz="2400">
                <a:cs typeface="Calibri"/>
              </a:rPr>
              <a:t>Java was the programming language used</a:t>
            </a:r>
          </a:p>
          <a:p>
            <a:pPr marL="285750" indent="-228600">
              <a:lnSpc>
                <a:spcPct val="90000"/>
              </a:lnSpc>
              <a:spcAft>
                <a:spcPts val="600"/>
              </a:spcAft>
              <a:buFont typeface="Arial" panose="020B0604020202020204" pitchFamily="34" charset="0"/>
              <a:buChar char="•"/>
            </a:pPr>
            <a:endParaRPr lang="en-US" sz="2400"/>
          </a:p>
          <a:p>
            <a:pPr marL="285750" indent="-228600">
              <a:lnSpc>
                <a:spcPct val="90000"/>
              </a:lnSpc>
              <a:spcAft>
                <a:spcPts val="600"/>
              </a:spcAft>
              <a:buFont typeface="Arial" panose="020B0604020202020204" pitchFamily="34" charset="0"/>
              <a:buChar char="•"/>
            </a:pPr>
            <a:r>
              <a:rPr lang="en-US" sz="2400">
                <a:cs typeface="Calibri"/>
              </a:rPr>
              <a:t>Webpages were designed with HTML with inbuilt CSS and JavaScript</a:t>
            </a:r>
          </a:p>
          <a:p>
            <a:pPr marL="285750" indent="-228600">
              <a:lnSpc>
                <a:spcPct val="90000"/>
              </a:lnSpc>
              <a:spcAft>
                <a:spcPts val="600"/>
              </a:spcAft>
              <a:buFont typeface="Arial" panose="020B0604020202020204" pitchFamily="34" charset="0"/>
              <a:buChar char="•"/>
            </a:pPr>
            <a:endParaRPr lang="en-US" sz="2400">
              <a:cs typeface="Calibri"/>
            </a:endParaRPr>
          </a:p>
          <a:p>
            <a:pPr marL="285750" indent="-228600">
              <a:lnSpc>
                <a:spcPct val="90000"/>
              </a:lnSpc>
              <a:spcAft>
                <a:spcPts val="600"/>
              </a:spcAft>
              <a:buFont typeface="Arial" panose="020B0604020202020204" pitchFamily="34" charset="0"/>
              <a:buChar char="•"/>
            </a:pPr>
            <a:r>
              <a:rPr lang="en-US" sz="2400">
                <a:cs typeface="Calibri"/>
              </a:rPr>
              <a:t>Spring Framework was used to handle the projects code, as it makes it easy to combine front-end and back-end development</a:t>
            </a:r>
          </a:p>
          <a:p>
            <a:pPr marL="285750" indent="-228600">
              <a:lnSpc>
                <a:spcPct val="90000"/>
              </a:lnSpc>
              <a:spcAft>
                <a:spcPts val="600"/>
              </a:spcAft>
              <a:buFont typeface="Arial" panose="020B0604020202020204" pitchFamily="34" charset="0"/>
              <a:buChar char="•"/>
            </a:pPr>
            <a:endParaRPr lang="en-US" sz="2400"/>
          </a:p>
          <a:p>
            <a:pPr marL="285750" indent="-228600">
              <a:lnSpc>
                <a:spcPct val="90000"/>
              </a:lnSpc>
              <a:spcAft>
                <a:spcPts val="600"/>
              </a:spcAft>
              <a:buFont typeface="Arial" panose="020B0604020202020204" pitchFamily="34" charset="0"/>
              <a:buChar char="•"/>
            </a:pPr>
            <a:r>
              <a:rPr lang="en-US" sz="2400">
                <a:cs typeface="Calibri"/>
              </a:rPr>
              <a:t>Gradle was used to manage dependencies, so it was easy to implement security and database features</a:t>
            </a:r>
          </a:p>
          <a:p>
            <a:pPr marL="285750" indent="-228600">
              <a:lnSpc>
                <a:spcPct val="90000"/>
              </a:lnSpc>
              <a:spcAft>
                <a:spcPts val="600"/>
              </a:spcAft>
              <a:buFont typeface="Arial" panose="020B0604020202020204" pitchFamily="34" charset="0"/>
              <a:buChar char="•"/>
            </a:pPr>
            <a:endParaRPr lang="en-US" sz="2400">
              <a:cs typeface="Calibri"/>
            </a:endParaRPr>
          </a:p>
          <a:p>
            <a:pPr marL="285750" indent="-228600">
              <a:lnSpc>
                <a:spcPct val="90000"/>
              </a:lnSpc>
              <a:spcAft>
                <a:spcPts val="600"/>
              </a:spcAft>
              <a:buFont typeface="Arial" panose="020B0604020202020204" pitchFamily="34" charset="0"/>
              <a:buChar char="•"/>
            </a:pPr>
            <a:r>
              <a:rPr lang="en-US" sz="2400">
                <a:cs typeface="Calibri"/>
              </a:rPr>
              <a:t>In Scrum anyone can take a task they see fit, however there was a clear split of members working on either the front-end (HTML, CSS) and back-end (databases, security).</a:t>
            </a:r>
          </a:p>
        </p:txBody>
      </p:sp>
    </p:spTree>
    <p:extLst>
      <p:ext uri="{BB962C8B-B14F-4D97-AF65-F5344CB8AC3E}">
        <p14:creationId xmlns:p14="http://schemas.microsoft.com/office/powerpoint/2010/main" val="223589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33CD251C-A887-4D2F-925B-FC0971985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B19D093C-27FB-4032-B282-42C4563F2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9454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7" name="Group 36">
            <a:extLst>
              <a:ext uri="{FF2B5EF4-FFF2-40B4-BE49-F238E27FC236}">
                <a16:creationId xmlns:a16="http://schemas.microsoft.com/office/drawing/2014/main" id="{35EE815E-1BD3-4777-B652-6D98825BF66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67290" y="681628"/>
            <a:ext cx="1128382" cy="847206"/>
            <a:chOff x="668003" y="1684057"/>
            <a:chExt cx="1128382" cy="847206"/>
          </a:xfrm>
        </p:grpSpPr>
        <p:sp>
          <p:nvSpPr>
            <p:cNvPr id="38" name="Freeform 5">
              <a:extLst>
                <a:ext uri="{FF2B5EF4-FFF2-40B4-BE49-F238E27FC236}">
                  <a16:creationId xmlns:a16="http://schemas.microsoft.com/office/drawing/2014/main" id="{E6692982-4A7D-4392-87CD-F0CD4B027DD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68003" y="1935883"/>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39" name="Freeform 5">
              <a:extLst>
                <a:ext uri="{FF2B5EF4-FFF2-40B4-BE49-F238E27FC236}">
                  <a16:creationId xmlns:a16="http://schemas.microsoft.com/office/drawing/2014/main" id="{196485F7-F277-4123-AC53-98EA4C85877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245893" y="1684057"/>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sp>
        <p:nvSpPr>
          <p:cNvPr id="5" name="Title 1">
            <a:extLst>
              <a:ext uri="{FF2B5EF4-FFF2-40B4-BE49-F238E27FC236}">
                <a16:creationId xmlns:a16="http://schemas.microsoft.com/office/drawing/2014/main" id="{4F02EA47-8473-4E6C-A01A-7DA90AFB254E}"/>
              </a:ext>
            </a:extLst>
          </p:cNvPr>
          <p:cNvSpPr>
            <a:spLocks noGrp="1"/>
          </p:cNvSpPr>
          <p:nvPr>
            <p:ph type="title"/>
          </p:nvPr>
        </p:nvSpPr>
        <p:spPr>
          <a:xfrm>
            <a:off x="767290" y="1166932"/>
            <a:ext cx="3582073" cy="4279709"/>
          </a:xfrm>
        </p:spPr>
        <p:txBody>
          <a:bodyPr vert="horz" lIns="91440" tIns="45720" rIns="91440" bIns="45720" rtlCol="0" anchor="ctr">
            <a:normAutofit/>
          </a:bodyPr>
          <a:lstStyle/>
          <a:p>
            <a:r>
              <a:rPr lang="en-US" sz="4100">
                <a:solidFill>
                  <a:schemeClr val="bg1"/>
                </a:solidFill>
                <a:cs typeface="Calibri Light"/>
              </a:rPr>
              <a:t>Physical View of the Software Architecture</a:t>
            </a:r>
            <a:endParaRPr lang="en-US" sz="4100" kern="1200">
              <a:solidFill>
                <a:schemeClr val="bg1"/>
              </a:solidFill>
              <a:latin typeface="+mj-lt"/>
              <a:cs typeface="Calibri Light"/>
            </a:endParaRPr>
          </a:p>
        </p:txBody>
      </p:sp>
      <p:sp>
        <p:nvSpPr>
          <p:cNvPr id="3" name="Rectangle 2">
            <a:extLst>
              <a:ext uri="{FF2B5EF4-FFF2-40B4-BE49-F238E27FC236}">
                <a16:creationId xmlns:a16="http://schemas.microsoft.com/office/drawing/2014/main" id="{B6789C9B-6D49-4F02-AE68-F1D91A5A0DC8}"/>
              </a:ext>
            </a:extLst>
          </p:cNvPr>
          <p:cNvSpPr/>
          <p:nvPr/>
        </p:nvSpPr>
        <p:spPr>
          <a:xfrm>
            <a:off x="4847251" y="200164"/>
            <a:ext cx="7230656" cy="5161575"/>
          </a:xfrm>
          <a:prstGeom prst="rect">
            <a:avLst/>
          </a:prstGeom>
          <a:solidFill>
            <a:schemeClr val="accent1">
              <a:lumMod val="50000"/>
            </a:schemeClr>
          </a:solidFill>
          <a:ln>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Rectangle: Rounded Corners 1">
            <a:extLst>
              <a:ext uri="{FF2B5EF4-FFF2-40B4-BE49-F238E27FC236}">
                <a16:creationId xmlns:a16="http://schemas.microsoft.com/office/drawing/2014/main" id="{23CF2B81-8382-4811-980B-0E2E86357E69}"/>
              </a:ext>
            </a:extLst>
          </p:cNvPr>
          <p:cNvSpPr/>
          <p:nvPr/>
        </p:nvSpPr>
        <p:spPr>
          <a:xfrm>
            <a:off x="5093719" y="3305522"/>
            <a:ext cx="2758774" cy="18243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GB">
                <a:cs typeface="Calibri"/>
              </a:rPr>
              <a:t>View</a:t>
            </a:r>
            <a:endParaRPr lang="en-GB"/>
          </a:p>
          <a:p>
            <a:pPr algn="ctr"/>
            <a:endParaRPr lang="en-GB">
              <a:cs typeface="Calibri"/>
            </a:endParaRPr>
          </a:p>
          <a:p>
            <a:pPr algn="ctr"/>
            <a:r>
              <a:rPr lang="en-GB" err="1">
                <a:cs typeface="Calibri"/>
              </a:rPr>
              <a:t>src</a:t>
            </a:r>
            <a:r>
              <a:rPr lang="en-GB">
                <a:cs typeface="Calibri"/>
              </a:rPr>
              <a:t>/main/webapp/WEB-INF/views</a:t>
            </a:r>
          </a:p>
          <a:p>
            <a:pPr algn="ctr"/>
            <a:r>
              <a:rPr lang="en-GB">
                <a:cs typeface="Calibri"/>
              </a:rPr>
              <a:t>+ </a:t>
            </a:r>
            <a:r>
              <a:rPr lang="en-GB" err="1">
                <a:cs typeface="Calibri"/>
              </a:rPr>
              <a:t>src</a:t>
            </a:r>
            <a:r>
              <a:rPr lang="en-GB">
                <a:cs typeface="Calibri"/>
              </a:rPr>
              <a:t>/main/resources/static</a:t>
            </a:r>
          </a:p>
        </p:txBody>
      </p:sp>
      <p:sp>
        <p:nvSpPr>
          <p:cNvPr id="10" name="Rectangle: Rounded Corners 9">
            <a:extLst>
              <a:ext uri="{FF2B5EF4-FFF2-40B4-BE49-F238E27FC236}">
                <a16:creationId xmlns:a16="http://schemas.microsoft.com/office/drawing/2014/main" id="{5CFE6E6D-2840-4B07-9AC1-7659C4F619F4}"/>
              </a:ext>
            </a:extLst>
          </p:cNvPr>
          <p:cNvSpPr/>
          <p:nvPr/>
        </p:nvSpPr>
        <p:spPr>
          <a:xfrm>
            <a:off x="7301850" y="863784"/>
            <a:ext cx="2491796" cy="18243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GB">
                <a:cs typeface="Calibri"/>
              </a:rPr>
              <a:t>Controller</a:t>
            </a:r>
            <a:endParaRPr lang="en-GB"/>
          </a:p>
          <a:p>
            <a:pPr algn="ctr"/>
            <a:endParaRPr lang="en-GB">
              <a:cs typeface="Calibri"/>
            </a:endParaRPr>
          </a:p>
          <a:p>
            <a:pPr algn="ctr"/>
            <a:r>
              <a:rPr lang="en-GB">
                <a:cs typeface="Calibri"/>
              </a:rPr>
              <a:t>scrum15/com/controller</a:t>
            </a:r>
          </a:p>
          <a:p>
            <a:pPr algn="ctr"/>
            <a:r>
              <a:rPr lang="en-GB">
                <a:cs typeface="Calibri"/>
              </a:rPr>
              <a:t>(includes validators)</a:t>
            </a:r>
          </a:p>
        </p:txBody>
      </p:sp>
      <p:sp>
        <p:nvSpPr>
          <p:cNvPr id="11" name="Rectangle: Rounded Corners 10">
            <a:extLst>
              <a:ext uri="{FF2B5EF4-FFF2-40B4-BE49-F238E27FC236}">
                <a16:creationId xmlns:a16="http://schemas.microsoft.com/office/drawing/2014/main" id="{DCE5F02B-3B1F-4013-8815-9121D0ADD97D}"/>
              </a:ext>
            </a:extLst>
          </p:cNvPr>
          <p:cNvSpPr/>
          <p:nvPr/>
        </p:nvSpPr>
        <p:spPr>
          <a:xfrm>
            <a:off x="9420988" y="3305521"/>
            <a:ext cx="2525168" cy="18243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GB">
                <a:cs typeface="Calibri"/>
              </a:rPr>
              <a:t>Model</a:t>
            </a:r>
            <a:endParaRPr lang="en-GB"/>
          </a:p>
          <a:p>
            <a:pPr algn="ctr"/>
            <a:endParaRPr lang="en-GB">
              <a:cs typeface="Calibri"/>
            </a:endParaRPr>
          </a:p>
          <a:p>
            <a:pPr algn="ctr"/>
            <a:r>
              <a:rPr lang="en-GB">
                <a:cs typeface="Calibri"/>
              </a:rPr>
              <a:t>scrum15/com/model</a:t>
            </a:r>
          </a:p>
          <a:p>
            <a:pPr algn="ctr"/>
            <a:r>
              <a:rPr lang="en-GB">
                <a:cs typeface="Calibri"/>
              </a:rPr>
              <a:t>+ scrum15/com/repo</a:t>
            </a:r>
          </a:p>
          <a:p>
            <a:pPr algn="ctr"/>
            <a:r>
              <a:rPr lang="en-GB">
                <a:cs typeface="Calibri"/>
              </a:rPr>
              <a:t>+ scrum15/com/service</a:t>
            </a:r>
          </a:p>
        </p:txBody>
      </p:sp>
      <p:sp>
        <p:nvSpPr>
          <p:cNvPr id="4" name="TextBox 3">
            <a:extLst>
              <a:ext uri="{FF2B5EF4-FFF2-40B4-BE49-F238E27FC236}">
                <a16:creationId xmlns:a16="http://schemas.microsoft.com/office/drawing/2014/main" id="{491BD360-1580-448D-971B-3983B2F2A08C}"/>
              </a:ext>
            </a:extLst>
          </p:cNvPr>
          <p:cNvSpPr txBox="1"/>
          <p:nvPr/>
        </p:nvSpPr>
        <p:spPr>
          <a:xfrm>
            <a:off x="8931391" y="371405"/>
            <a:ext cx="156404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GB">
                <a:solidFill>
                  <a:schemeClr val="bg1"/>
                </a:solidFill>
                <a:cs typeface="Calibri"/>
              </a:rPr>
              <a:t>SecurityConfig</a:t>
            </a:r>
          </a:p>
        </p:txBody>
      </p:sp>
      <p:sp>
        <p:nvSpPr>
          <p:cNvPr id="6" name="TextBox 5">
            <a:extLst>
              <a:ext uri="{FF2B5EF4-FFF2-40B4-BE49-F238E27FC236}">
                <a16:creationId xmlns:a16="http://schemas.microsoft.com/office/drawing/2014/main" id="{FF3514B2-8E7F-4174-9294-F69FF4EE7F57}"/>
              </a:ext>
            </a:extLst>
          </p:cNvPr>
          <p:cNvSpPr txBox="1"/>
          <p:nvPr/>
        </p:nvSpPr>
        <p:spPr>
          <a:xfrm>
            <a:off x="5714792" y="364105"/>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GB">
                <a:solidFill>
                  <a:schemeClr val="bg1"/>
                </a:solidFill>
              </a:rPr>
              <a:t>Scrum15SpringApplication</a:t>
            </a:r>
            <a:endParaRPr lang="en-US">
              <a:solidFill>
                <a:schemeClr val="bg1"/>
              </a:solidFill>
              <a:cs typeface="Calibri"/>
            </a:endParaRPr>
          </a:p>
        </p:txBody>
      </p:sp>
      <p:cxnSp>
        <p:nvCxnSpPr>
          <p:cNvPr id="8" name="Straight Arrow Connector 7">
            <a:extLst>
              <a:ext uri="{FF2B5EF4-FFF2-40B4-BE49-F238E27FC236}">
                <a16:creationId xmlns:a16="http://schemas.microsoft.com/office/drawing/2014/main" id="{CC2A6F9F-24C8-4EC4-B5E3-B246EC16E174}"/>
              </a:ext>
            </a:extLst>
          </p:cNvPr>
          <p:cNvCxnSpPr/>
          <p:nvPr/>
        </p:nvCxnSpPr>
        <p:spPr>
          <a:xfrm flipV="1">
            <a:off x="6091760" y="1736123"/>
            <a:ext cx="1203626" cy="8900"/>
          </a:xfrm>
          <a:prstGeom prst="straightConnector1">
            <a:avLst/>
          </a:prstGeom>
          <a:ln w="28575">
            <a:solidFill>
              <a:schemeClr val="bg1"/>
            </a:solidFill>
            <a:tailEnd type="triangle"/>
          </a:ln>
        </p:spPr>
        <p:style>
          <a:lnRef idx="1">
            <a:schemeClr val="accent3"/>
          </a:lnRef>
          <a:fillRef idx="0">
            <a:schemeClr val="accent3"/>
          </a:fillRef>
          <a:effectRef idx="0">
            <a:schemeClr val="accent3"/>
          </a:effectRef>
          <a:fontRef idx="minor">
            <a:schemeClr val="tx1"/>
          </a:fontRef>
        </p:style>
      </p:cxnSp>
      <p:cxnSp>
        <p:nvCxnSpPr>
          <p:cNvPr id="9" name="Straight Arrow Connector 8">
            <a:extLst>
              <a:ext uri="{FF2B5EF4-FFF2-40B4-BE49-F238E27FC236}">
                <a16:creationId xmlns:a16="http://schemas.microsoft.com/office/drawing/2014/main" id="{28C9F79E-458D-4A6D-81F9-1A03C255418B}"/>
              </a:ext>
            </a:extLst>
          </p:cNvPr>
          <p:cNvCxnSpPr/>
          <p:nvPr/>
        </p:nvCxnSpPr>
        <p:spPr>
          <a:xfrm>
            <a:off x="6112268" y="1748846"/>
            <a:ext cx="5562" cy="1551810"/>
          </a:xfrm>
          <a:prstGeom prst="straightConnector1">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ECA02CDB-E7E3-4401-A244-182CF7B25060}"/>
              </a:ext>
            </a:extLst>
          </p:cNvPr>
          <p:cNvCxnSpPr>
            <a:cxnSpLocks/>
          </p:cNvCxnSpPr>
          <p:nvPr/>
        </p:nvCxnSpPr>
        <p:spPr>
          <a:xfrm>
            <a:off x="11186592" y="1745023"/>
            <a:ext cx="7787" cy="1559596"/>
          </a:xfrm>
          <a:prstGeom prst="straightConnector1">
            <a:avLst/>
          </a:prstGeom>
          <a:ln w="28575">
            <a:solidFill>
              <a:schemeClr val="bg1"/>
            </a:solidFill>
            <a:tailEnd type="triangle"/>
          </a:ln>
        </p:spPr>
        <p:style>
          <a:lnRef idx="1">
            <a:schemeClr val="accent3"/>
          </a:lnRef>
          <a:fillRef idx="0">
            <a:schemeClr val="accent3"/>
          </a:fillRef>
          <a:effectRef idx="0">
            <a:schemeClr val="accent3"/>
          </a:effectRef>
          <a:fontRef idx="minor">
            <a:schemeClr val="tx1"/>
          </a:fontRef>
        </p:style>
      </p:cxnSp>
      <p:cxnSp>
        <p:nvCxnSpPr>
          <p:cNvPr id="19" name="Straight Arrow Connector 18">
            <a:extLst>
              <a:ext uri="{FF2B5EF4-FFF2-40B4-BE49-F238E27FC236}">
                <a16:creationId xmlns:a16="http://schemas.microsoft.com/office/drawing/2014/main" id="{BE5EBE9B-F270-458B-8CD0-9C32E0AA36FB}"/>
              </a:ext>
            </a:extLst>
          </p:cNvPr>
          <p:cNvCxnSpPr>
            <a:cxnSpLocks/>
          </p:cNvCxnSpPr>
          <p:nvPr/>
        </p:nvCxnSpPr>
        <p:spPr>
          <a:xfrm>
            <a:off x="9788780" y="1737722"/>
            <a:ext cx="1407196" cy="11124"/>
          </a:xfrm>
          <a:prstGeom prst="straightConnector1">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494A564D-03A4-4256-825C-0D09C548B443}"/>
              </a:ext>
            </a:extLst>
          </p:cNvPr>
          <p:cNvCxnSpPr>
            <a:cxnSpLocks/>
          </p:cNvCxnSpPr>
          <p:nvPr/>
        </p:nvCxnSpPr>
        <p:spPr>
          <a:xfrm>
            <a:off x="7854928" y="4542730"/>
            <a:ext cx="1576283" cy="2224"/>
          </a:xfrm>
          <a:prstGeom prst="straightConnector1">
            <a:avLst/>
          </a:prstGeom>
          <a:ln w="28575">
            <a:solidFill>
              <a:schemeClr val="bg1"/>
            </a:solidFill>
            <a:tailEnd type="triangle"/>
          </a:ln>
        </p:spPr>
        <p:style>
          <a:lnRef idx="1">
            <a:schemeClr val="accent3"/>
          </a:lnRef>
          <a:fillRef idx="0">
            <a:schemeClr val="accent3"/>
          </a:fillRef>
          <a:effectRef idx="0">
            <a:schemeClr val="accent3"/>
          </a:effectRef>
          <a:fontRef idx="minor">
            <a:schemeClr val="tx1"/>
          </a:fontRef>
        </p:style>
      </p:cxnSp>
      <p:cxnSp>
        <p:nvCxnSpPr>
          <p:cNvPr id="21" name="Straight Arrow Connector 20">
            <a:extLst>
              <a:ext uri="{FF2B5EF4-FFF2-40B4-BE49-F238E27FC236}">
                <a16:creationId xmlns:a16="http://schemas.microsoft.com/office/drawing/2014/main" id="{6F3A1004-DBAE-4635-933E-206B56232D8D}"/>
              </a:ext>
            </a:extLst>
          </p:cNvPr>
          <p:cNvCxnSpPr>
            <a:cxnSpLocks/>
          </p:cNvCxnSpPr>
          <p:nvPr/>
        </p:nvCxnSpPr>
        <p:spPr>
          <a:xfrm flipH="1">
            <a:off x="7851591" y="3953154"/>
            <a:ext cx="1544023" cy="2224"/>
          </a:xfrm>
          <a:prstGeom prst="straightConnector1">
            <a:avLst/>
          </a:prstGeom>
          <a:ln w="28575">
            <a:solidFill>
              <a:schemeClr val="bg1"/>
            </a:solidFill>
            <a:tailEnd type="triangle"/>
          </a:ln>
        </p:spPr>
        <p:style>
          <a:lnRef idx="1">
            <a:schemeClr val="accent3"/>
          </a:lnRef>
          <a:fillRef idx="0">
            <a:schemeClr val="accent3"/>
          </a:fillRef>
          <a:effectRef idx="0">
            <a:schemeClr val="accent3"/>
          </a:effectRef>
          <a:fontRef idx="minor">
            <a:schemeClr val="tx1"/>
          </a:fontRef>
        </p:style>
      </p:cxnSp>
      <p:cxnSp>
        <p:nvCxnSpPr>
          <p:cNvPr id="22" name="Straight Arrow Connector 21">
            <a:extLst>
              <a:ext uri="{FF2B5EF4-FFF2-40B4-BE49-F238E27FC236}">
                <a16:creationId xmlns:a16="http://schemas.microsoft.com/office/drawing/2014/main" id="{EC539182-F2B7-40F7-AF4A-185E068C4BCD}"/>
              </a:ext>
            </a:extLst>
          </p:cNvPr>
          <p:cNvCxnSpPr>
            <a:cxnSpLocks/>
          </p:cNvCxnSpPr>
          <p:nvPr/>
        </p:nvCxnSpPr>
        <p:spPr>
          <a:xfrm flipH="1" flipV="1">
            <a:off x="6449955" y="5128968"/>
            <a:ext cx="8899" cy="620725"/>
          </a:xfrm>
          <a:prstGeom prst="straightConnector1">
            <a:avLst/>
          </a:prstGeom>
          <a:ln w="28575">
            <a:solidFill>
              <a:srgbClr val="00B0F0"/>
            </a:solidFill>
            <a:tailEnd type="triangle"/>
          </a:ln>
        </p:spPr>
        <p:style>
          <a:lnRef idx="1">
            <a:schemeClr val="accent3"/>
          </a:lnRef>
          <a:fillRef idx="0">
            <a:schemeClr val="accent3"/>
          </a:fillRef>
          <a:effectRef idx="0">
            <a:schemeClr val="accent3"/>
          </a:effectRef>
          <a:fontRef idx="minor">
            <a:schemeClr val="tx1"/>
          </a:fontRef>
        </p:style>
      </p:cxnSp>
      <p:sp>
        <p:nvSpPr>
          <p:cNvPr id="24" name="TextBox 23">
            <a:extLst>
              <a:ext uri="{FF2B5EF4-FFF2-40B4-BE49-F238E27FC236}">
                <a16:creationId xmlns:a16="http://schemas.microsoft.com/office/drawing/2014/main" id="{682256E7-157E-4475-92BF-15ECA31A246D}"/>
              </a:ext>
            </a:extLst>
          </p:cNvPr>
          <p:cNvSpPr txBox="1"/>
          <p:nvPr/>
        </p:nvSpPr>
        <p:spPr>
          <a:xfrm>
            <a:off x="5147463" y="5725915"/>
            <a:ext cx="274320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cs typeface="Calibri"/>
              </a:rPr>
              <a:t>User interacts with View from browser (currently on localhost:8443)</a:t>
            </a:r>
          </a:p>
        </p:txBody>
      </p:sp>
      <p:sp>
        <p:nvSpPr>
          <p:cNvPr id="25" name="TextBox 24">
            <a:extLst>
              <a:ext uri="{FF2B5EF4-FFF2-40B4-BE49-F238E27FC236}">
                <a16:creationId xmlns:a16="http://schemas.microsoft.com/office/drawing/2014/main" id="{23F67D9F-555A-40B3-B70E-CF79B72B48B7}"/>
              </a:ext>
            </a:extLst>
          </p:cNvPr>
          <p:cNvSpPr txBox="1"/>
          <p:nvPr/>
        </p:nvSpPr>
        <p:spPr>
          <a:xfrm>
            <a:off x="5025098" y="970367"/>
            <a:ext cx="2164747"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1400">
                <a:solidFill>
                  <a:schemeClr val="bg1"/>
                </a:solidFill>
              </a:rPr>
              <a:t>View alerts controller of event e.g. Registering new user</a:t>
            </a:r>
            <a:endParaRPr lang="en-GB" sz="1400">
              <a:solidFill>
                <a:schemeClr val="bg1"/>
              </a:solidFill>
              <a:cs typeface="Calibri"/>
            </a:endParaRPr>
          </a:p>
        </p:txBody>
      </p:sp>
      <p:sp>
        <p:nvSpPr>
          <p:cNvPr id="26" name="TextBox 25">
            <a:extLst>
              <a:ext uri="{FF2B5EF4-FFF2-40B4-BE49-F238E27FC236}">
                <a16:creationId xmlns:a16="http://schemas.microsoft.com/office/drawing/2014/main" id="{04F79D94-4EBE-43CF-A833-ED237112D7E0}"/>
              </a:ext>
            </a:extLst>
          </p:cNvPr>
          <p:cNvSpPr txBox="1"/>
          <p:nvPr/>
        </p:nvSpPr>
        <p:spPr>
          <a:xfrm>
            <a:off x="10036500" y="792381"/>
            <a:ext cx="1903332"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1400">
                <a:solidFill>
                  <a:schemeClr val="bg1"/>
                </a:solidFill>
              </a:rPr>
              <a:t>Controller updates the model e.g. adds new user to repo, added to database</a:t>
            </a:r>
            <a:endParaRPr lang="en-US">
              <a:solidFill>
                <a:schemeClr val="bg1"/>
              </a:solidFill>
            </a:endParaRPr>
          </a:p>
        </p:txBody>
      </p:sp>
      <p:sp>
        <p:nvSpPr>
          <p:cNvPr id="27" name="TextBox 26">
            <a:extLst>
              <a:ext uri="{FF2B5EF4-FFF2-40B4-BE49-F238E27FC236}">
                <a16:creationId xmlns:a16="http://schemas.microsoft.com/office/drawing/2014/main" id="{AC675997-4BDA-4DDE-A66E-3E930FC963B5}"/>
              </a:ext>
            </a:extLst>
          </p:cNvPr>
          <p:cNvSpPr txBox="1"/>
          <p:nvPr/>
        </p:nvSpPr>
        <p:spPr>
          <a:xfrm>
            <a:off x="7895113" y="2894833"/>
            <a:ext cx="1725347"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1400">
                <a:solidFill>
                  <a:schemeClr val="bg1"/>
                </a:solidFill>
              </a:rPr>
              <a:t>Model alerts view that it has been changed e.g. ask user to login</a:t>
            </a:r>
            <a:endParaRPr lang="en-GB" sz="1400">
              <a:solidFill>
                <a:schemeClr val="bg1"/>
              </a:solidFill>
              <a:cs typeface="Calibri"/>
            </a:endParaRPr>
          </a:p>
        </p:txBody>
      </p:sp>
      <p:sp>
        <p:nvSpPr>
          <p:cNvPr id="28" name="TextBox 27">
            <a:extLst>
              <a:ext uri="{FF2B5EF4-FFF2-40B4-BE49-F238E27FC236}">
                <a16:creationId xmlns:a16="http://schemas.microsoft.com/office/drawing/2014/main" id="{5DC20EDF-F6F1-40AD-8190-C78D994DEB6C}"/>
              </a:ext>
            </a:extLst>
          </p:cNvPr>
          <p:cNvSpPr txBox="1"/>
          <p:nvPr/>
        </p:nvSpPr>
        <p:spPr>
          <a:xfrm>
            <a:off x="7850617" y="4591256"/>
            <a:ext cx="1525114" cy="5343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1400">
                <a:solidFill>
                  <a:schemeClr val="bg1"/>
                </a:solidFill>
              </a:rPr>
              <a:t>View updates using model itself</a:t>
            </a:r>
            <a:endParaRPr lang="en-US">
              <a:solidFill>
                <a:schemeClr val="bg1"/>
              </a:solidFill>
            </a:endParaRPr>
          </a:p>
        </p:txBody>
      </p:sp>
      <p:sp>
        <p:nvSpPr>
          <p:cNvPr id="29" name="TextBox 28">
            <a:extLst>
              <a:ext uri="{FF2B5EF4-FFF2-40B4-BE49-F238E27FC236}">
                <a16:creationId xmlns:a16="http://schemas.microsoft.com/office/drawing/2014/main" id="{CA65AE97-2F21-4F91-84CC-A5341D97FBBD}"/>
              </a:ext>
            </a:extLst>
          </p:cNvPr>
          <p:cNvSpPr txBox="1"/>
          <p:nvPr/>
        </p:nvSpPr>
        <p:spPr>
          <a:xfrm>
            <a:off x="9791770" y="5364382"/>
            <a:ext cx="2320484"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1400">
                <a:cs typeface="Calibri"/>
              </a:rPr>
              <a:t>(Java/scrum15 inside spring)</a:t>
            </a:r>
          </a:p>
        </p:txBody>
      </p:sp>
    </p:spTree>
    <p:extLst>
      <p:ext uri="{BB962C8B-B14F-4D97-AF65-F5344CB8AC3E}">
        <p14:creationId xmlns:p14="http://schemas.microsoft.com/office/powerpoint/2010/main" val="84142750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22</Slides>
  <Notes>1</Notes>
  <HiddenSlides>0</HiddenSlides>
  <ScaleCrop>false</ScaleCrop>
  <HeadingPairs>
    <vt:vector size="4" baseType="variant">
      <vt:variant>
        <vt:lpstr>Theme</vt:lpstr>
      </vt:variant>
      <vt:variant>
        <vt:i4>1</vt:i4>
      </vt:variant>
      <vt:variant>
        <vt:lpstr>Slide Titles</vt:lpstr>
      </vt:variant>
      <vt:variant>
        <vt:i4>22</vt:i4>
      </vt:variant>
    </vt:vector>
  </HeadingPairs>
  <TitlesOfParts>
    <vt:vector size="23" baseType="lpstr">
      <vt:lpstr>Office Theme</vt:lpstr>
      <vt:lpstr>Welcome to our presentation!</vt:lpstr>
      <vt:lpstr>Project Overview</vt:lpstr>
      <vt:lpstr>Main Features</vt:lpstr>
      <vt:lpstr>Effective Communication as a Team</vt:lpstr>
      <vt:lpstr>Methods of Communication</vt:lpstr>
      <vt:lpstr>Success of Communication</vt:lpstr>
      <vt:lpstr>The Software Architecture of the Project</vt:lpstr>
      <vt:lpstr>Development View of the Software</vt:lpstr>
      <vt:lpstr>Physical View of the Software Architecture</vt:lpstr>
      <vt:lpstr>Process View of the Software</vt:lpstr>
      <vt:lpstr>Demonstration of ordering spices from the website</vt:lpstr>
      <vt:lpstr>Step 1:  Choose a desired spice</vt:lpstr>
      <vt:lpstr>Step 2:  Add spice to the basket</vt:lpstr>
      <vt:lpstr>Step 3:  Confirm the correct spice(s) is in the basket</vt:lpstr>
      <vt:lpstr>Step 4:  Enter customer details</vt:lpstr>
      <vt:lpstr>Step 5: Confirmation screen will appear</vt:lpstr>
      <vt:lpstr>Step 6:  Order confirmation email sent to user</vt:lpstr>
      <vt:lpstr>PowerPoint Presentation</vt:lpstr>
      <vt:lpstr>Future plans</vt:lpstr>
      <vt:lpstr>Features</vt:lpstr>
      <vt:lpstr>- CMS  Security plugins  - SEO Evaluate website   </vt:lpstr>
      <vt:lpstr>Thank you for listening!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Group 15 presentation</dc:title>
  <dc:creator>Elliott, Matthew</dc:creator>
  <cp:revision>2</cp:revision>
  <dcterms:created xsi:type="dcterms:W3CDTF">2021-04-30T15:14:25Z</dcterms:created>
  <dcterms:modified xsi:type="dcterms:W3CDTF">2021-05-04T08:07:00Z</dcterms:modified>
</cp:coreProperties>
</file>